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8" r:id="rId2"/>
    <p:sldId id="329" r:id="rId3"/>
    <p:sldId id="334" r:id="rId4"/>
    <p:sldId id="337" r:id="rId5"/>
    <p:sldId id="340" r:id="rId6"/>
    <p:sldId id="338" r:id="rId7"/>
    <p:sldId id="341" r:id="rId8"/>
    <p:sldId id="342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29" autoAdjust="0"/>
  </p:normalViewPr>
  <p:slideViewPr>
    <p:cSldViewPr showGuides="1">
      <p:cViewPr varScale="1">
        <p:scale>
          <a:sx n="77" d="100"/>
          <a:sy n="77" d="100"/>
        </p:scale>
        <p:origin x="80" y="120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ruti malviya" userId="37e01625e4e8643d" providerId="LiveId" clId="{E0185EE4-7301-45F3-A766-AE43002CDAF1}"/>
    <pc:docChg chg="modSld">
      <pc:chgData name="vishruti malviya" userId="37e01625e4e8643d" providerId="LiveId" clId="{E0185EE4-7301-45F3-A766-AE43002CDAF1}" dt="2020-05-02T11:51:18.037" v="51" actId="20577"/>
      <pc:docMkLst>
        <pc:docMk/>
      </pc:docMkLst>
      <pc:sldChg chg="modSp">
        <pc:chgData name="vishruti malviya" userId="37e01625e4e8643d" providerId="LiveId" clId="{E0185EE4-7301-45F3-A766-AE43002CDAF1}" dt="2020-05-02T11:51:18.037" v="51" actId="20577"/>
        <pc:sldMkLst>
          <pc:docMk/>
          <pc:sldMk cId="3921144177" sldId="337"/>
        </pc:sldMkLst>
        <pc:graphicFrameChg chg="mod">
          <ac:chgData name="vishruti malviya" userId="37e01625e4e8643d" providerId="LiveId" clId="{E0185EE4-7301-45F3-A766-AE43002CDAF1}" dt="2020-05-02T11:51:18.037" v="51" actId="20577"/>
          <ac:graphicFrameMkLst>
            <pc:docMk/>
            <pc:sldMk cId="3921144177" sldId="337"/>
            <ac:graphicFrameMk id="5" creationId="{C20B3ABC-115B-4781-A5FE-24AF48D5408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C1C9B-B7C1-4DC0-9831-9B99614C36A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C868E0C-369D-43D9-B455-FDCA8E1DB74C}">
      <dgm:prSet phldrT="[Text]"/>
      <dgm:spPr/>
      <dgm:t>
        <a:bodyPr/>
        <a:lstStyle/>
        <a:p>
          <a:r>
            <a:rPr lang="en-IN" dirty="0"/>
            <a:t>Presentation Layer</a:t>
          </a:r>
        </a:p>
      </dgm:t>
    </dgm:pt>
    <dgm:pt modelId="{3BCDE083-C88C-4016-B9A9-ADE93F841C5B}" type="parTrans" cxnId="{3A4F4CC0-E52A-40A9-916A-744958A70CC2}">
      <dgm:prSet/>
      <dgm:spPr/>
      <dgm:t>
        <a:bodyPr/>
        <a:lstStyle/>
        <a:p>
          <a:endParaRPr lang="en-IN"/>
        </a:p>
      </dgm:t>
    </dgm:pt>
    <dgm:pt modelId="{45DEB114-21B9-4215-A591-19F023FE230A}" type="sibTrans" cxnId="{3A4F4CC0-E52A-40A9-916A-744958A70CC2}">
      <dgm:prSet/>
      <dgm:spPr/>
      <dgm:t>
        <a:bodyPr/>
        <a:lstStyle/>
        <a:p>
          <a:endParaRPr lang="en-IN"/>
        </a:p>
      </dgm:t>
    </dgm:pt>
    <dgm:pt modelId="{30BCFAE4-45DA-411D-8438-3FF03AFC2BB8}">
      <dgm:prSet phldrT="[Text]"/>
      <dgm:spPr/>
      <dgm:t>
        <a:bodyPr/>
        <a:lstStyle/>
        <a:p>
          <a:r>
            <a:rPr lang="en-IN" dirty="0"/>
            <a:t>Node 12.16.0 (JavaScript Runtime environment)</a:t>
          </a:r>
        </a:p>
      </dgm:t>
    </dgm:pt>
    <dgm:pt modelId="{DC987B9C-7FC1-4251-B65A-EC191116491F}" type="parTrans" cxnId="{E0BC93AA-521E-48FA-915A-CE197770186D}">
      <dgm:prSet/>
      <dgm:spPr/>
      <dgm:t>
        <a:bodyPr/>
        <a:lstStyle/>
        <a:p>
          <a:endParaRPr lang="en-IN"/>
        </a:p>
      </dgm:t>
    </dgm:pt>
    <dgm:pt modelId="{EB3C9E4E-5361-424D-A4FC-81BEF1781C8A}" type="sibTrans" cxnId="{E0BC93AA-521E-48FA-915A-CE197770186D}">
      <dgm:prSet/>
      <dgm:spPr/>
      <dgm:t>
        <a:bodyPr/>
        <a:lstStyle/>
        <a:p>
          <a:endParaRPr lang="en-IN"/>
        </a:p>
      </dgm:t>
    </dgm:pt>
    <dgm:pt modelId="{75C33BEC-3F3E-48A1-B87D-38E33B041F20}">
      <dgm:prSet phldrT="[Text]"/>
      <dgm:spPr/>
      <dgm:t>
        <a:bodyPr/>
        <a:lstStyle/>
        <a:p>
          <a:r>
            <a:rPr lang="en-IN" dirty="0"/>
            <a:t>Angular 6.2.8(Framework to develop webpages)</a:t>
          </a:r>
        </a:p>
      </dgm:t>
    </dgm:pt>
    <dgm:pt modelId="{16E4AEB7-0FA0-4259-A239-AD7C2C168CB2}" type="parTrans" cxnId="{AF165E28-1EA5-4280-A512-C50166BB8D5D}">
      <dgm:prSet/>
      <dgm:spPr/>
      <dgm:t>
        <a:bodyPr/>
        <a:lstStyle/>
        <a:p>
          <a:endParaRPr lang="en-IN"/>
        </a:p>
      </dgm:t>
    </dgm:pt>
    <dgm:pt modelId="{B66217E2-8F57-469C-89F0-B864B33D1382}" type="sibTrans" cxnId="{AF165E28-1EA5-4280-A512-C50166BB8D5D}">
      <dgm:prSet/>
      <dgm:spPr/>
      <dgm:t>
        <a:bodyPr/>
        <a:lstStyle/>
        <a:p>
          <a:endParaRPr lang="en-IN"/>
        </a:p>
      </dgm:t>
    </dgm:pt>
    <dgm:pt modelId="{596B20BF-7BAF-4C8C-86E5-A465093A9CF9}">
      <dgm:prSet phldrT="[Text]"/>
      <dgm:spPr/>
      <dgm:t>
        <a:bodyPr/>
        <a:lstStyle/>
        <a:p>
          <a:r>
            <a:rPr lang="en-IN" dirty="0"/>
            <a:t>Business Layer</a:t>
          </a:r>
        </a:p>
      </dgm:t>
    </dgm:pt>
    <dgm:pt modelId="{64D1C580-7CB2-4FE8-A2C0-EE4B07A554FF}" type="parTrans" cxnId="{A24BBEEC-D951-47B0-98B9-D663AD2BA9E6}">
      <dgm:prSet/>
      <dgm:spPr/>
      <dgm:t>
        <a:bodyPr/>
        <a:lstStyle/>
        <a:p>
          <a:endParaRPr lang="en-IN"/>
        </a:p>
      </dgm:t>
    </dgm:pt>
    <dgm:pt modelId="{BB48D6C4-7EF7-4853-B523-23069244040F}" type="sibTrans" cxnId="{A24BBEEC-D951-47B0-98B9-D663AD2BA9E6}">
      <dgm:prSet/>
      <dgm:spPr/>
      <dgm:t>
        <a:bodyPr/>
        <a:lstStyle/>
        <a:p>
          <a:endParaRPr lang="en-IN"/>
        </a:p>
      </dgm:t>
    </dgm:pt>
    <dgm:pt modelId="{C35BC032-3A72-44AB-877A-FAF490D38C5A}">
      <dgm:prSet phldrT="[Text]"/>
      <dgm:spPr/>
      <dgm:t>
        <a:bodyPr/>
        <a:lstStyle/>
        <a:p>
          <a:r>
            <a:rPr lang="en-IN" dirty="0"/>
            <a:t>Java 8(Base Programming Language)  </a:t>
          </a:r>
        </a:p>
      </dgm:t>
    </dgm:pt>
    <dgm:pt modelId="{D4669478-10FE-4F18-9FDF-4DAC1A4FEEF3}" type="parTrans" cxnId="{918A8FB4-5994-4A76-8A21-7ADF37DDA265}">
      <dgm:prSet/>
      <dgm:spPr/>
      <dgm:t>
        <a:bodyPr/>
        <a:lstStyle/>
        <a:p>
          <a:endParaRPr lang="en-IN"/>
        </a:p>
      </dgm:t>
    </dgm:pt>
    <dgm:pt modelId="{3D4D490A-59D3-4D8C-9A32-F158D3FAA404}" type="sibTrans" cxnId="{918A8FB4-5994-4A76-8A21-7ADF37DDA265}">
      <dgm:prSet/>
      <dgm:spPr/>
      <dgm:t>
        <a:bodyPr/>
        <a:lstStyle/>
        <a:p>
          <a:endParaRPr lang="en-IN"/>
        </a:p>
      </dgm:t>
    </dgm:pt>
    <dgm:pt modelId="{ACDC5CDC-E754-4800-9064-3DB700E973D6}">
      <dgm:prSet phldrT="[Text]"/>
      <dgm:spPr/>
      <dgm:t>
        <a:bodyPr/>
        <a:lstStyle/>
        <a:p>
          <a:r>
            <a:rPr lang="en-IN" dirty="0"/>
            <a:t>Postman 7.23.0 (for running RESTful service)</a:t>
          </a:r>
        </a:p>
      </dgm:t>
    </dgm:pt>
    <dgm:pt modelId="{B4C6036B-C193-45BB-B09F-857350A140BE}" type="parTrans" cxnId="{C529B433-5B46-4F14-8930-4038A92B86D6}">
      <dgm:prSet/>
      <dgm:spPr/>
      <dgm:t>
        <a:bodyPr/>
        <a:lstStyle/>
        <a:p>
          <a:endParaRPr lang="en-IN"/>
        </a:p>
      </dgm:t>
    </dgm:pt>
    <dgm:pt modelId="{45192EB7-8804-4BCB-B063-52324A975E5B}" type="sibTrans" cxnId="{C529B433-5B46-4F14-8930-4038A92B86D6}">
      <dgm:prSet/>
      <dgm:spPr/>
      <dgm:t>
        <a:bodyPr/>
        <a:lstStyle/>
        <a:p>
          <a:endParaRPr lang="en-IN"/>
        </a:p>
      </dgm:t>
    </dgm:pt>
    <dgm:pt modelId="{351645A1-2F36-4302-911B-E821FE5A32CA}">
      <dgm:prSet phldrT="[Text]"/>
      <dgm:spPr/>
      <dgm:t>
        <a:bodyPr/>
        <a:lstStyle/>
        <a:p>
          <a:r>
            <a:rPr lang="en-IN" dirty="0"/>
            <a:t>Persistence Layer</a:t>
          </a:r>
        </a:p>
      </dgm:t>
    </dgm:pt>
    <dgm:pt modelId="{EC480B10-B84A-42B7-B33C-AD924420CDEE}" type="parTrans" cxnId="{7CC514FD-D821-4060-B695-56F6CA540D2B}">
      <dgm:prSet/>
      <dgm:spPr/>
      <dgm:t>
        <a:bodyPr/>
        <a:lstStyle/>
        <a:p>
          <a:endParaRPr lang="en-IN"/>
        </a:p>
      </dgm:t>
    </dgm:pt>
    <dgm:pt modelId="{B5096E99-AD8F-4342-832C-47EF1D74A8A3}" type="sibTrans" cxnId="{7CC514FD-D821-4060-B695-56F6CA540D2B}">
      <dgm:prSet/>
      <dgm:spPr/>
      <dgm:t>
        <a:bodyPr/>
        <a:lstStyle/>
        <a:p>
          <a:endParaRPr lang="en-IN"/>
        </a:p>
      </dgm:t>
    </dgm:pt>
    <dgm:pt modelId="{75E2AA7A-2AF8-4F5E-BA23-D9538788E508}">
      <dgm:prSet phldrT="[Text]"/>
      <dgm:spPr/>
      <dgm:t>
        <a:bodyPr/>
        <a:lstStyle/>
        <a:p>
          <a:r>
            <a:rPr lang="en-IN" dirty="0"/>
            <a:t>Hibernate(JPA Implementation)</a:t>
          </a:r>
        </a:p>
      </dgm:t>
    </dgm:pt>
    <dgm:pt modelId="{B0405FFE-B2FD-4975-9925-7AD75FC9A0DB}" type="parTrans" cxnId="{4E38EF99-011F-49D2-9128-AFFED8A398D1}">
      <dgm:prSet/>
      <dgm:spPr/>
      <dgm:t>
        <a:bodyPr/>
        <a:lstStyle/>
        <a:p>
          <a:endParaRPr lang="en-IN"/>
        </a:p>
      </dgm:t>
    </dgm:pt>
    <dgm:pt modelId="{3E0B20DA-D8D3-4EB2-8A76-60099AFDED31}" type="sibTrans" cxnId="{4E38EF99-011F-49D2-9128-AFFED8A398D1}">
      <dgm:prSet/>
      <dgm:spPr/>
      <dgm:t>
        <a:bodyPr/>
        <a:lstStyle/>
        <a:p>
          <a:endParaRPr lang="en-IN"/>
        </a:p>
      </dgm:t>
    </dgm:pt>
    <dgm:pt modelId="{B8D3038E-678D-46EC-8E08-2C37A86674D0}">
      <dgm:prSet phldrT="[Text]"/>
      <dgm:spPr/>
      <dgm:t>
        <a:bodyPr/>
        <a:lstStyle/>
        <a:p>
          <a:r>
            <a:rPr lang="en-IN" dirty="0"/>
            <a:t>Oracle 11g (Database Storage)</a:t>
          </a:r>
        </a:p>
      </dgm:t>
    </dgm:pt>
    <dgm:pt modelId="{F4C7A798-1274-4199-9944-954CEF327DB8}" type="parTrans" cxnId="{17858403-5C65-4058-8DEC-CB1908AFE15D}">
      <dgm:prSet/>
      <dgm:spPr/>
      <dgm:t>
        <a:bodyPr/>
        <a:lstStyle/>
        <a:p>
          <a:endParaRPr lang="en-IN"/>
        </a:p>
      </dgm:t>
    </dgm:pt>
    <dgm:pt modelId="{5E080186-7484-4871-B2A3-C8516B15AF15}" type="sibTrans" cxnId="{17858403-5C65-4058-8DEC-CB1908AFE15D}">
      <dgm:prSet/>
      <dgm:spPr/>
      <dgm:t>
        <a:bodyPr/>
        <a:lstStyle/>
        <a:p>
          <a:endParaRPr lang="en-IN"/>
        </a:p>
      </dgm:t>
    </dgm:pt>
    <dgm:pt modelId="{1494A861-39BA-48D3-9622-7D69DC74FE67}">
      <dgm:prSet phldrT="[Text]"/>
      <dgm:spPr/>
      <dgm:t>
        <a:bodyPr/>
        <a:lstStyle/>
        <a:p>
          <a:r>
            <a:rPr lang="en-IN" dirty="0"/>
            <a:t>VS Code 1.44.2 (IDE to develop frontend)</a:t>
          </a:r>
        </a:p>
      </dgm:t>
    </dgm:pt>
    <dgm:pt modelId="{BDD90F9B-28F8-412D-8E9B-E31B252A588F}" type="parTrans" cxnId="{47D80443-7096-4A65-B928-EECA6B2FF316}">
      <dgm:prSet/>
      <dgm:spPr/>
      <dgm:t>
        <a:bodyPr/>
        <a:lstStyle/>
        <a:p>
          <a:endParaRPr lang="en-IN"/>
        </a:p>
      </dgm:t>
    </dgm:pt>
    <dgm:pt modelId="{F2BE76C0-873F-49EE-93A0-ADA339D0603A}" type="sibTrans" cxnId="{47D80443-7096-4A65-B928-EECA6B2FF316}">
      <dgm:prSet/>
      <dgm:spPr/>
      <dgm:t>
        <a:bodyPr/>
        <a:lstStyle/>
        <a:p>
          <a:endParaRPr lang="en-IN"/>
        </a:p>
      </dgm:t>
    </dgm:pt>
    <dgm:pt modelId="{97F42E5E-D1CD-4CFF-B8EF-07CF77B857F6}">
      <dgm:prSet phldrT="[Text]"/>
      <dgm:spPr/>
      <dgm:t>
        <a:bodyPr/>
        <a:lstStyle/>
        <a:p>
          <a:r>
            <a:rPr lang="en-IN" dirty="0"/>
            <a:t>Spring Framework(for creating web services)</a:t>
          </a:r>
        </a:p>
      </dgm:t>
    </dgm:pt>
    <dgm:pt modelId="{1C4897B2-9376-4296-988D-7D15B5BE1CB7}" type="parTrans" cxnId="{27AD2FA2-5A8C-4436-A5C3-EE0912B5CF4C}">
      <dgm:prSet/>
      <dgm:spPr/>
      <dgm:t>
        <a:bodyPr/>
        <a:lstStyle/>
        <a:p>
          <a:endParaRPr lang="en-IN"/>
        </a:p>
      </dgm:t>
    </dgm:pt>
    <dgm:pt modelId="{BBB7D801-BCFF-409E-8DF8-386D06DF38D5}" type="sibTrans" cxnId="{27AD2FA2-5A8C-4436-A5C3-EE0912B5CF4C}">
      <dgm:prSet/>
      <dgm:spPr/>
      <dgm:t>
        <a:bodyPr/>
        <a:lstStyle/>
        <a:p>
          <a:endParaRPr lang="en-IN"/>
        </a:p>
      </dgm:t>
    </dgm:pt>
    <dgm:pt modelId="{B736481A-1806-4D11-83E6-AA5903912811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Spring Boot 2.3.0( Auto configuring)	</a:t>
          </a:r>
        </a:p>
      </dgm:t>
    </dgm:pt>
    <dgm:pt modelId="{1BCA01DB-5AE5-463A-8085-88118D4A4D4C}" type="parTrans" cxnId="{DB23198C-6C30-4629-B3EF-E9C8E3EB7C77}">
      <dgm:prSet/>
      <dgm:spPr/>
      <dgm:t>
        <a:bodyPr/>
        <a:lstStyle/>
        <a:p>
          <a:endParaRPr lang="en-IN"/>
        </a:p>
      </dgm:t>
    </dgm:pt>
    <dgm:pt modelId="{5282CE91-E9A9-44E1-B9AC-BD6E163B6436}" type="sibTrans" cxnId="{DB23198C-6C30-4629-B3EF-E9C8E3EB7C77}">
      <dgm:prSet/>
      <dgm:spPr/>
      <dgm:t>
        <a:bodyPr/>
        <a:lstStyle/>
        <a:p>
          <a:endParaRPr lang="en-IN"/>
        </a:p>
      </dgm:t>
    </dgm:pt>
    <dgm:pt modelId="{ECDE7BBB-490D-443C-964B-984BD1A7B570}">
      <dgm:prSet phldrT="[Text]"/>
      <dgm:spPr/>
      <dgm:t>
        <a:bodyPr/>
        <a:lstStyle/>
        <a:p>
          <a:r>
            <a:rPr lang="en-IN" dirty="0"/>
            <a:t>Spring Data 2.2.6(Performing repository operations)</a:t>
          </a:r>
        </a:p>
      </dgm:t>
    </dgm:pt>
    <dgm:pt modelId="{08D0D0A9-CE09-4D44-AE20-470DB33E83F6}" type="parTrans" cxnId="{BAE1125E-910B-4ECB-B7B4-11D9CA5862B5}">
      <dgm:prSet/>
      <dgm:spPr/>
      <dgm:t>
        <a:bodyPr/>
        <a:lstStyle/>
        <a:p>
          <a:endParaRPr lang="en-IN"/>
        </a:p>
      </dgm:t>
    </dgm:pt>
    <dgm:pt modelId="{3614F76B-E21F-4CEE-9DE1-2547F29291F5}" type="sibTrans" cxnId="{BAE1125E-910B-4ECB-B7B4-11D9CA5862B5}">
      <dgm:prSet/>
      <dgm:spPr/>
      <dgm:t>
        <a:bodyPr/>
        <a:lstStyle/>
        <a:p>
          <a:endParaRPr lang="en-IN"/>
        </a:p>
      </dgm:t>
    </dgm:pt>
    <dgm:pt modelId="{B2B72A1F-25BD-4E4C-9AC7-394990DD3468}">
      <dgm:prSet phldrT="[Text]"/>
      <dgm:spPr/>
      <dgm:t>
        <a:bodyPr/>
        <a:lstStyle/>
        <a:p>
          <a:r>
            <a:rPr lang="en-IN" dirty="0"/>
            <a:t>Eclipse IDE 4.14.0 (workspace)</a:t>
          </a:r>
        </a:p>
      </dgm:t>
    </dgm:pt>
    <dgm:pt modelId="{49ADB085-383B-4E63-9E02-09DFE0AA7DFE}" type="parTrans" cxnId="{50497D61-17D1-49B6-8A17-1FD66FB4D101}">
      <dgm:prSet/>
      <dgm:spPr/>
    </dgm:pt>
    <dgm:pt modelId="{503242B6-42E0-4B86-8679-6D77736C304D}" type="sibTrans" cxnId="{50497D61-17D1-49B6-8A17-1FD66FB4D101}">
      <dgm:prSet/>
      <dgm:spPr/>
    </dgm:pt>
    <dgm:pt modelId="{13B730DA-5DBF-4C18-ACFD-BCC15A3F3DBC}" type="pres">
      <dgm:prSet presAssocID="{4F2C1C9B-B7C1-4DC0-9831-9B99614C36AE}" presName="Name0" presStyleCnt="0">
        <dgm:presLayoutVars>
          <dgm:dir/>
          <dgm:animLvl val="lvl"/>
          <dgm:resizeHandles val="exact"/>
        </dgm:presLayoutVars>
      </dgm:prSet>
      <dgm:spPr/>
    </dgm:pt>
    <dgm:pt modelId="{6381AD2A-C30C-4BF6-984A-B5CAAF5E4003}" type="pres">
      <dgm:prSet presAssocID="{7C868E0C-369D-43D9-B455-FDCA8E1DB74C}" presName="composite" presStyleCnt="0"/>
      <dgm:spPr/>
    </dgm:pt>
    <dgm:pt modelId="{804DDF1E-16BF-4840-88A9-7616DC44EE41}" type="pres">
      <dgm:prSet presAssocID="{7C868E0C-369D-43D9-B455-FDCA8E1DB74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122FC5A-7702-4D2E-968D-0271BD5F8614}" type="pres">
      <dgm:prSet presAssocID="{7C868E0C-369D-43D9-B455-FDCA8E1DB74C}" presName="desTx" presStyleLbl="alignAccFollowNode1" presStyleIdx="0" presStyleCnt="3">
        <dgm:presLayoutVars>
          <dgm:bulletEnabled val="1"/>
        </dgm:presLayoutVars>
      </dgm:prSet>
      <dgm:spPr/>
    </dgm:pt>
    <dgm:pt modelId="{9226D650-9AB9-4128-927E-B6289007B065}" type="pres">
      <dgm:prSet presAssocID="{45DEB114-21B9-4215-A591-19F023FE230A}" presName="space" presStyleCnt="0"/>
      <dgm:spPr/>
    </dgm:pt>
    <dgm:pt modelId="{98D044AF-E5D8-4C51-8BC9-BB6057E11CC1}" type="pres">
      <dgm:prSet presAssocID="{596B20BF-7BAF-4C8C-86E5-A465093A9CF9}" presName="composite" presStyleCnt="0"/>
      <dgm:spPr/>
    </dgm:pt>
    <dgm:pt modelId="{FB70EC2B-612A-4FD2-B88F-DBFEDA8B0065}" type="pres">
      <dgm:prSet presAssocID="{596B20BF-7BAF-4C8C-86E5-A465093A9CF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821609B-9447-4A26-9980-15317906A135}" type="pres">
      <dgm:prSet presAssocID="{596B20BF-7BAF-4C8C-86E5-A465093A9CF9}" presName="desTx" presStyleLbl="alignAccFollowNode1" presStyleIdx="1" presStyleCnt="3" custLinFactNeighborX="0" custLinFactNeighborY="-480">
        <dgm:presLayoutVars>
          <dgm:bulletEnabled val="1"/>
        </dgm:presLayoutVars>
      </dgm:prSet>
      <dgm:spPr/>
    </dgm:pt>
    <dgm:pt modelId="{5BDB645A-9064-4EEA-8593-894822059962}" type="pres">
      <dgm:prSet presAssocID="{BB48D6C4-7EF7-4853-B523-23069244040F}" presName="space" presStyleCnt="0"/>
      <dgm:spPr/>
    </dgm:pt>
    <dgm:pt modelId="{DA8615BF-0C34-49CA-9545-945A1921DFFC}" type="pres">
      <dgm:prSet presAssocID="{351645A1-2F36-4302-911B-E821FE5A32CA}" presName="composite" presStyleCnt="0"/>
      <dgm:spPr/>
    </dgm:pt>
    <dgm:pt modelId="{B51FB8D9-458A-482A-922B-1157CA0145E2}" type="pres">
      <dgm:prSet presAssocID="{351645A1-2F36-4302-911B-E821FE5A32C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805FE85-657B-4D36-BADD-779D4D0CD9D8}" type="pres">
      <dgm:prSet presAssocID="{351645A1-2F36-4302-911B-E821FE5A32C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7858403-5C65-4058-8DEC-CB1908AFE15D}" srcId="{351645A1-2F36-4302-911B-E821FE5A32CA}" destId="{B8D3038E-678D-46EC-8E08-2C37A86674D0}" srcOrd="2" destOrd="0" parTransId="{F4C7A798-1274-4199-9944-954CEF327DB8}" sibTransId="{5E080186-7484-4871-B2A3-C8516B15AF15}"/>
    <dgm:cxn modelId="{A91ED30F-A563-46EE-B422-F807E38FB27B}" type="presOf" srcId="{75C33BEC-3F3E-48A1-B87D-38E33B041F20}" destId="{3122FC5A-7702-4D2E-968D-0271BD5F8614}" srcOrd="0" destOrd="1" presId="urn:microsoft.com/office/officeart/2005/8/layout/hList1"/>
    <dgm:cxn modelId="{18192724-6DE4-4468-A1A2-74D0091128E1}" type="presOf" srcId="{B8D3038E-678D-46EC-8E08-2C37A86674D0}" destId="{1805FE85-657B-4D36-BADD-779D4D0CD9D8}" srcOrd="0" destOrd="2" presId="urn:microsoft.com/office/officeart/2005/8/layout/hList1"/>
    <dgm:cxn modelId="{AF165E28-1EA5-4280-A512-C50166BB8D5D}" srcId="{7C868E0C-369D-43D9-B455-FDCA8E1DB74C}" destId="{75C33BEC-3F3E-48A1-B87D-38E33B041F20}" srcOrd="1" destOrd="0" parTransId="{16E4AEB7-0FA0-4259-A239-AD7C2C168CB2}" sibTransId="{B66217E2-8F57-469C-89F0-B864B33D1382}"/>
    <dgm:cxn modelId="{C529B433-5B46-4F14-8930-4038A92B86D6}" srcId="{596B20BF-7BAF-4C8C-86E5-A465093A9CF9}" destId="{ACDC5CDC-E754-4800-9064-3DB700E973D6}" srcOrd="2" destOrd="0" parTransId="{B4C6036B-C193-45BB-B09F-857350A140BE}" sibTransId="{45192EB7-8804-4BCB-B063-52324A975E5B}"/>
    <dgm:cxn modelId="{BAE1125E-910B-4ECB-B7B4-11D9CA5862B5}" srcId="{351645A1-2F36-4302-911B-E821FE5A32CA}" destId="{ECDE7BBB-490D-443C-964B-984BD1A7B570}" srcOrd="1" destOrd="0" parTransId="{08D0D0A9-CE09-4D44-AE20-470DB33E83F6}" sibTransId="{3614F76B-E21F-4CEE-9DE1-2547F29291F5}"/>
    <dgm:cxn modelId="{50497D61-17D1-49B6-8A17-1FD66FB4D101}" srcId="{596B20BF-7BAF-4C8C-86E5-A465093A9CF9}" destId="{B2B72A1F-25BD-4E4C-9AC7-394990DD3468}" srcOrd="1" destOrd="0" parTransId="{49ADB085-383B-4E63-9E02-09DFE0AA7DFE}" sibTransId="{503242B6-42E0-4B86-8679-6D77736C304D}"/>
    <dgm:cxn modelId="{47D80443-7096-4A65-B928-EECA6B2FF316}" srcId="{7C868E0C-369D-43D9-B455-FDCA8E1DB74C}" destId="{1494A861-39BA-48D3-9622-7D69DC74FE67}" srcOrd="2" destOrd="0" parTransId="{BDD90F9B-28F8-412D-8E9B-E31B252A588F}" sibTransId="{F2BE76C0-873F-49EE-93A0-ADA339D0603A}"/>
    <dgm:cxn modelId="{5C5C5172-888C-4053-8337-BEC8D64420BD}" type="presOf" srcId="{351645A1-2F36-4302-911B-E821FE5A32CA}" destId="{B51FB8D9-458A-482A-922B-1157CA0145E2}" srcOrd="0" destOrd="0" presId="urn:microsoft.com/office/officeart/2005/8/layout/hList1"/>
    <dgm:cxn modelId="{5B802A73-8E40-4B6E-9E92-E91CD3E1DB2B}" type="presOf" srcId="{30BCFAE4-45DA-411D-8438-3FF03AFC2BB8}" destId="{3122FC5A-7702-4D2E-968D-0271BD5F8614}" srcOrd="0" destOrd="0" presId="urn:microsoft.com/office/officeart/2005/8/layout/hList1"/>
    <dgm:cxn modelId="{D1588E59-D5C5-4A6C-B1CE-B7DCF4433929}" type="presOf" srcId="{75E2AA7A-2AF8-4F5E-BA23-D9538788E508}" destId="{1805FE85-657B-4D36-BADD-779D4D0CD9D8}" srcOrd="0" destOrd="0" presId="urn:microsoft.com/office/officeart/2005/8/layout/hList1"/>
    <dgm:cxn modelId="{890F6B8A-1335-4F58-AAAB-8E5B765A0FAA}" type="presOf" srcId="{ACDC5CDC-E754-4800-9064-3DB700E973D6}" destId="{8821609B-9447-4A26-9980-15317906A135}" srcOrd="0" destOrd="2" presId="urn:microsoft.com/office/officeart/2005/8/layout/hList1"/>
    <dgm:cxn modelId="{6365788B-D318-4BFA-BCB9-6C15E4FEC915}" type="presOf" srcId="{7C868E0C-369D-43D9-B455-FDCA8E1DB74C}" destId="{804DDF1E-16BF-4840-88A9-7616DC44EE41}" srcOrd="0" destOrd="0" presId="urn:microsoft.com/office/officeart/2005/8/layout/hList1"/>
    <dgm:cxn modelId="{DB23198C-6C30-4629-B3EF-E9C8E3EB7C77}" srcId="{97F42E5E-D1CD-4CFF-B8EF-07CF77B857F6}" destId="{B736481A-1806-4D11-83E6-AA5903912811}" srcOrd="0" destOrd="0" parTransId="{1BCA01DB-5AE5-463A-8085-88118D4A4D4C}" sibTransId="{5282CE91-E9A9-44E1-B9AC-BD6E163B6436}"/>
    <dgm:cxn modelId="{30227B92-9049-4921-B30C-0AA88CB802BC}" type="presOf" srcId="{1494A861-39BA-48D3-9622-7D69DC74FE67}" destId="{3122FC5A-7702-4D2E-968D-0271BD5F8614}" srcOrd="0" destOrd="2" presId="urn:microsoft.com/office/officeart/2005/8/layout/hList1"/>
    <dgm:cxn modelId="{B0DA5596-7968-4A49-B272-3400D7BA7AFB}" type="presOf" srcId="{596B20BF-7BAF-4C8C-86E5-A465093A9CF9}" destId="{FB70EC2B-612A-4FD2-B88F-DBFEDA8B0065}" srcOrd="0" destOrd="0" presId="urn:microsoft.com/office/officeart/2005/8/layout/hList1"/>
    <dgm:cxn modelId="{4E38EF99-011F-49D2-9128-AFFED8A398D1}" srcId="{351645A1-2F36-4302-911B-E821FE5A32CA}" destId="{75E2AA7A-2AF8-4F5E-BA23-D9538788E508}" srcOrd="0" destOrd="0" parTransId="{B0405FFE-B2FD-4975-9925-7AD75FC9A0DB}" sibTransId="{3E0B20DA-D8D3-4EB2-8A76-60099AFDED31}"/>
    <dgm:cxn modelId="{27AD2FA2-5A8C-4436-A5C3-EE0912B5CF4C}" srcId="{596B20BF-7BAF-4C8C-86E5-A465093A9CF9}" destId="{97F42E5E-D1CD-4CFF-B8EF-07CF77B857F6}" srcOrd="3" destOrd="0" parTransId="{1C4897B2-9376-4296-988D-7D15B5BE1CB7}" sibTransId="{BBB7D801-BCFF-409E-8DF8-386D06DF38D5}"/>
    <dgm:cxn modelId="{E0BC93AA-521E-48FA-915A-CE197770186D}" srcId="{7C868E0C-369D-43D9-B455-FDCA8E1DB74C}" destId="{30BCFAE4-45DA-411D-8438-3FF03AFC2BB8}" srcOrd="0" destOrd="0" parTransId="{DC987B9C-7FC1-4251-B65A-EC191116491F}" sibTransId="{EB3C9E4E-5361-424D-A4FC-81BEF1781C8A}"/>
    <dgm:cxn modelId="{560F10AF-AB01-490F-A5EC-901C1863155D}" type="presOf" srcId="{97F42E5E-D1CD-4CFF-B8EF-07CF77B857F6}" destId="{8821609B-9447-4A26-9980-15317906A135}" srcOrd="0" destOrd="3" presId="urn:microsoft.com/office/officeart/2005/8/layout/hList1"/>
    <dgm:cxn modelId="{718F55B4-B1B4-4A2B-BF96-26382B87F265}" type="presOf" srcId="{C35BC032-3A72-44AB-877A-FAF490D38C5A}" destId="{8821609B-9447-4A26-9980-15317906A135}" srcOrd="0" destOrd="0" presId="urn:microsoft.com/office/officeart/2005/8/layout/hList1"/>
    <dgm:cxn modelId="{918A8FB4-5994-4A76-8A21-7ADF37DDA265}" srcId="{596B20BF-7BAF-4C8C-86E5-A465093A9CF9}" destId="{C35BC032-3A72-44AB-877A-FAF490D38C5A}" srcOrd="0" destOrd="0" parTransId="{D4669478-10FE-4F18-9FDF-4DAC1A4FEEF3}" sibTransId="{3D4D490A-59D3-4D8C-9A32-F158D3FAA404}"/>
    <dgm:cxn modelId="{5144A5BC-33BD-417B-A007-CE66705A900B}" type="presOf" srcId="{B736481A-1806-4D11-83E6-AA5903912811}" destId="{8821609B-9447-4A26-9980-15317906A135}" srcOrd="0" destOrd="4" presId="urn:microsoft.com/office/officeart/2005/8/layout/hList1"/>
    <dgm:cxn modelId="{3A4F4CC0-E52A-40A9-916A-744958A70CC2}" srcId="{4F2C1C9B-B7C1-4DC0-9831-9B99614C36AE}" destId="{7C868E0C-369D-43D9-B455-FDCA8E1DB74C}" srcOrd="0" destOrd="0" parTransId="{3BCDE083-C88C-4016-B9A9-ADE93F841C5B}" sibTransId="{45DEB114-21B9-4215-A591-19F023FE230A}"/>
    <dgm:cxn modelId="{FA9A5DCB-5443-47E9-8C7D-55971715D125}" type="presOf" srcId="{ECDE7BBB-490D-443C-964B-984BD1A7B570}" destId="{1805FE85-657B-4D36-BADD-779D4D0CD9D8}" srcOrd="0" destOrd="1" presId="urn:microsoft.com/office/officeart/2005/8/layout/hList1"/>
    <dgm:cxn modelId="{D81DE6CB-16E6-40D6-80B0-5964F6C67B15}" type="presOf" srcId="{4F2C1C9B-B7C1-4DC0-9831-9B99614C36AE}" destId="{13B730DA-5DBF-4C18-ACFD-BCC15A3F3DBC}" srcOrd="0" destOrd="0" presId="urn:microsoft.com/office/officeart/2005/8/layout/hList1"/>
    <dgm:cxn modelId="{40FA2DD5-2347-4FFE-B965-A1EC08D5A586}" type="presOf" srcId="{B2B72A1F-25BD-4E4C-9AC7-394990DD3468}" destId="{8821609B-9447-4A26-9980-15317906A135}" srcOrd="0" destOrd="1" presId="urn:microsoft.com/office/officeart/2005/8/layout/hList1"/>
    <dgm:cxn modelId="{A24BBEEC-D951-47B0-98B9-D663AD2BA9E6}" srcId="{4F2C1C9B-B7C1-4DC0-9831-9B99614C36AE}" destId="{596B20BF-7BAF-4C8C-86E5-A465093A9CF9}" srcOrd="1" destOrd="0" parTransId="{64D1C580-7CB2-4FE8-A2C0-EE4B07A554FF}" sibTransId="{BB48D6C4-7EF7-4853-B523-23069244040F}"/>
    <dgm:cxn modelId="{7CC514FD-D821-4060-B695-56F6CA540D2B}" srcId="{4F2C1C9B-B7C1-4DC0-9831-9B99614C36AE}" destId="{351645A1-2F36-4302-911B-E821FE5A32CA}" srcOrd="2" destOrd="0" parTransId="{EC480B10-B84A-42B7-B33C-AD924420CDEE}" sibTransId="{B5096E99-AD8F-4342-832C-47EF1D74A8A3}"/>
    <dgm:cxn modelId="{5BFC310C-3F94-4152-91DE-C7CA4411DB49}" type="presParOf" srcId="{13B730DA-5DBF-4C18-ACFD-BCC15A3F3DBC}" destId="{6381AD2A-C30C-4BF6-984A-B5CAAF5E4003}" srcOrd="0" destOrd="0" presId="urn:microsoft.com/office/officeart/2005/8/layout/hList1"/>
    <dgm:cxn modelId="{52ABCB9D-6A40-458B-BB59-735DE2053D30}" type="presParOf" srcId="{6381AD2A-C30C-4BF6-984A-B5CAAF5E4003}" destId="{804DDF1E-16BF-4840-88A9-7616DC44EE41}" srcOrd="0" destOrd="0" presId="urn:microsoft.com/office/officeart/2005/8/layout/hList1"/>
    <dgm:cxn modelId="{D1CFC083-CFE0-4738-8137-8150D3C233BA}" type="presParOf" srcId="{6381AD2A-C30C-4BF6-984A-B5CAAF5E4003}" destId="{3122FC5A-7702-4D2E-968D-0271BD5F8614}" srcOrd="1" destOrd="0" presId="urn:microsoft.com/office/officeart/2005/8/layout/hList1"/>
    <dgm:cxn modelId="{2B4E838D-DF2F-42BA-ADB6-E3F6732259A1}" type="presParOf" srcId="{13B730DA-5DBF-4C18-ACFD-BCC15A3F3DBC}" destId="{9226D650-9AB9-4128-927E-B6289007B065}" srcOrd="1" destOrd="0" presId="urn:microsoft.com/office/officeart/2005/8/layout/hList1"/>
    <dgm:cxn modelId="{98EEE443-372D-4F22-BE02-4D83FC62D3F4}" type="presParOf" srcId="{13B730DA-5DBF-4C18-ACFD-BCC15A3F3DBC}" destId="{98D044AF-E5D8-4C51-8BC9-BB6057E11CC1}" srcOrd="2" destOrd="0" presId="urn:microsoft.com/office/officeart/2005/8/layout/hList1"/>
    <dgm:cxn modelId="{5DF80DDD-3A4A-4C6D-BDF8-493145A77285}" type="presParOf" srcId="{98D044AF-E5D8-4C51-8BC9-BB6057E11CC1}" destId="{FB70EC2B-612A-4FD2-B88F-DBFEDA8B0065}" srcOrd="0" destOrd="0" presId="urn:microsoft.com/office/officeart/2005/8/layout/hList1"/>
    <dgm:cxn modelId="{F4DC9518-EE96-4950-B912-0E38C7E0E475}" type="presParOf" srcId="{98D044AF-E5D8-4C51-8BC9-BB6057E11CC1}" destId="{8821609B-9447-4A26-9980-15317906A135}" srcOrd="1" destOrd="0" presId="urn:microsoft.com/office/officeart/2005/8/layout/hList1"/>
    <dgm:cxn modelId="{1FEFEF5B-A582-466F-AE8A-03928071A4CD}" type="presParOf" srcId="{13B730DA-5DBF-4C18-ACFD-BCC15A3F3DBC}" destId="{5BDB645A-9064-4EEA-8593-894822059962}" srcOrd="3" destOrd="0" presId="urn:microsoft.com/office/officeart/2005/8/layout/hList1"/>
    <dgm:cxn modelId="{6849F0C6-2537-44D0-A998-2C96236227A0}" type="presParOf" srcId="{13B730DA-5DBF-4C18-ACFD-BCC15A3F3DBC}" destId="{DA8615BF-0C34-49CA-9545-945A1921DFFC}" srcOrd="4" destOrd="0" presId="urn:microsoft.com/office/officeart/2005/8/layout/hList1"/>
    <dgm:cxn modelId="{31DA3074-CAB3-4DB3-AC44-5E7A2B3DA272}" type="presParOf" srcId="{DA8615BF-0C34-49CA-9545-945A1921DFFC}" destId="{B51FB8D9-458A-482A-922B-1157CA0145E2}" srcOrd="0" destOrd="0" presId="urn:microsoft.com/office/officeart/2005/8/layout/hList1"/>
    <dgm:cxn modelId="{30C1BB0E-7152-4C55-BAAE-72005A398EA4}" type="presParOf" srcId="{DA8615BF-0C34-49CA-9545-945A1921DFFC}" destId="{1805FE85-657B-4D36-BADD-779D4D0CD9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DA8FC6-65DB-44B8-8AC1-F047F7F256D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B623814-9D60-4DE0-A156-A4AF6FF28528}">
      <dgm:prSet phldrT="[Text]"/>
      <dgm:spPr/>
      <dgm:t>
        <a:bodyPr/>
        <a:lstStyle/>
        <a:p>
          <a:r>
            <a:rPr lang="en-IN" dirty="0"/>
            <a:t>DevOps</a:t>
          </a:r>
        </a:p>
      </dgm:t>
    </dgm:pt>
    <dgm:pt modelId="{E81EBDC5-5D45-41D1-93D7-DB18A6E62753}" type="parTrans" cxnId="{F9AE39EE-523E-45B9-8DAE-E619F745ED7D}">
      <dgm:prSet/>
      <dgm:spPr/>
      <dgm:t>
        <a:bodyPr/>
        <a:lstStyle/>
        <a:p>
          <a:endParaRPr lang="en-IN"/>
        </a:p>
      </dgm:t>
    </dgm:pt>
    <dgm:pt modelId="{85FBB6E4-7FFD-4A0D-8480-186B49A2333C}" type="sibTrans" cxnId="{F9AE39EE-523E-45B9-8DAE-E619F745ED7D}">
      <dgm:prSet/>
      <dgm:spPr/>
      <dgm:t>
        <a:bodyPr/>
        <a:lstStyle/>
        <a:p>
          <a:endParaRPr lang="en-IN"/>
        </a:p>
      </dgm:t>
    </dgm:pt>
    <dgm:pt modelId="{77CA3423-FBB3-479B-BACC-E0F53874CDEE}">
      <dgm:prSet phldrT="[Text]"/>
      <dgm:spPr/>
      <dgm:t>
        <a:bodyPr/>
        <a:lstStyle/>
        <a:p>
          <a:r>
            <a:rPr lang="en-IN" dirty="0"/>
            <a:t>Maven 4.0.0 (build and manage project)</a:t>
          </a:r>
        </a:p>
      </dgm:t>
    </dgm:pt>
    <dgm:pt modelId="{45B7C320-D43A-4AE1-AE48-F89653A57A5D}" type="parTrans" cxnId="{0074A1C7-015C-4137-ABBE-B684BB76F260}">
      <dgm:prSet/>
      <dgm:spPr/>
      <dgm:t>
        <a:bodyPr/>
        <a:lstStyle/>
        <a:p>
          <a:endParaRPr lang="en-IN"/>
        </a:p>
      </dgm:t>
    </dgm:pt>
    <dgm:pt modelId="{13910C96-5540-4018-83F3-172F4470204B}" type="sibTrans" cxnId="{0074A1C7-015C-4137-ABBE-B684BB76F260}">
      <dgm:prSet/>
      <dgm:spPr/>
      <dgm:t>
        <a:bodyPr/>
        <a:lstStyle/>
        <a:p>
          <a:endParaRPr lang="en-IN"/>
        </a:p>
      </dgm:t>
    </dgm:pt>
    <dgm:pt modelId="{F01027B4-B288-4E60-BDA9-3A4BA185D5CB}">
      <dgm:prSet phldrT="[Text]"/>
      <dgm:spPr/>
      <dgm:t>
        <a:bodyPr/>
        <a:lstStyle/>
        <a:p>
          <a:r>
            <a:rPr lang="en-IN" dirty="0"/>
            <a:t>Hardware &amp; Software Requirements</a:t>
          </a:r>
        </a:p>
      </dgm:t>
    </dgm:pt>
    <dgm:pt modelId="{0460AB93-C3FC-499F-B00D-20BB76438D07}" type="parTrans" cxnId="{871FAF53-C8FE-4C66-BF44-AC6132AA4486}">
      <dgm:prSet/>
      <dgm:spPr/>
      <dgm:t>
        <a:bodyPr/>
        <a:lstStyle/>
        <a:p>
          <a:endParaRPr lang="en-IN"/>
        </a:p>
      </dgm:t>
    </dgm:pt>
    <dgm:pt modelId="{78251F0D-59ED-497F-874E-FEC48DD03D66}" type="sibTrans" cxnId="{871FAF53-C8FE-4C66-BF44-AC6132AA4486}">
      <dgm:prSet/>
      <dgm:spPr/>
      <dgm:t>
        <a:bodyPr/>
        <a:lstStyle/>
        <a:p>
          <a:endParaRPr lang="en-IN"/>
        </a:p>
      </dgm:t>
    </dgm:pt>
    <dgm:pt modelId="{570493A7-9446-489E-92B4-DD57486C00F4}">
      <dgm:prSet phldrT="[Text]"/>
      <dgm:spPr/>
      <dgm:t>
        <a:bodyPr/>
        <a:lstStyle/>
        <a:p>
          <a:r>
            <a:rPr lang="en-IN" dirty="0"/>
            <a:t>Windows 10</a:t>
          </a:r>
        </a:p>
      </dgm:t>
    </dgm:pt>
    <dgm:pt modelId="{1F0DF7DA-D81C-48AA-809F-475F70538C65}" type="parTrans" cxnId="{2C0B9F2E-0EEA-4489-86C9-187227092DD8}">
      <dgm:prSet/>
      <dgm:spPr/>
      <dgm:t>
        <a:bodyPr/>
        <a:lstStyle/>
        <a:p>
          <a:endParaRPr lang="en-IN"/>
        </a:p>
      </dgm:t>
    </dgm:pt>
    <dgm:pt modelId="{2464B156-5F4B-446B-B5CF-C0B9FAEDB6ED}" type="sibTrans" cxnId="{2C0B9F2E-0EEA-4489-86C9-187227092DD8}">
      <dgm:prSet/>
      <dgm:spPr/>
      <dgm:t>
        <a:bodyPr/>
        <a:lstStyle/>
        <a:p>
          <a:endParaRPr lang="en-IN"/>
        </a:p>
      </dgm:t>
    </dgm:pt>
    <dgm:pt modelId="{E37693A0-8A1E-4298-92FC-4C3A546198F5}">
      <dgm:prSet phldrT="[Text]"/>
      <dgm:spPr/>
      <dgm:t>
        <a:bodyPr/>
        <a:lstStyle/>
        <a:p>
          <a:r>
            <a:rPr lang="en-IN" dirty="0"/>
            <a:t>Google Chrome</a:t>
          </a:r>
        </a:p>
      </dgm:t>
    </dgm:pt>
    <dgm:pt modelId="{8ACCCEE1-EC53-4D1C-AB7C-E4E17D609385}" type="parTrans" cxnId="{38CD97CF-743A-4EAD-BF46-05749DAA3D56}">
      <dgm:prSet/>
      <dgm:spPr/>
      <dgm:t>
        <a:bodyPr/>
        <a:lstStyle/>
        <a:p>
          <a:endParaRPr lang="en-IN"/>
        </a:p>
      </dgm:t>
    </dgm:pt>
    <dgm:pt modelId="{CB8C6FB1-B117-41D5-9D75-F9158A76087C}" type="sibTrans" cxnId="{38CD97CF-743A-4EAD-BF46-05749DAA3D56}">
      <dgm:prSet/>
      <dgm:spPr/>
      <dgm:t>
        <a:bodyPr/>
        <a:lstStyle/>
        <a:p>
          <a:endParaRPr lang="en-IN"/>
        </a:p>
      </dgm:t>
    </dgm:pt>
    <dgm:pt modelId="{CAA84C12-DC4B-476B-B731-B1CE9767F05B}">
      <dgm:prSet phldrT="[Text]"/>
      <dgm:spPr/>
      <dgm:t>
        <a:bodyPr/>
        <a:lstStyle/>
        <a:p>
          <a:r>
            <a:rPr lang="en-IN" dirty="0"/>
            <a:t>RAM 4GB</a:t>
          </a:r>
        </a:p>
      </dgm:t>
    </dgm:pt>
    <dgm:pt modelId="{717E44FE-2D32-41BC-9019-8645CA1D645E}" type="parTrans" cxnId="{A54C8E06-DF9B-470C-A2F7-CBBFE6B239D8}">
      <dgm:prSet/>
      <dgm:spPr/>
      <dgm:t>
        <a:bodyPr/>
        <a:lstStyle/>
        <a:p>
          <a:endParaRPr lang="en-IN"/>
        </a:p>
      </dgm:t>
    </dgm:pt>
    <dgm:pt modelId="{5F36BEA4-A57C-450A-B396-ACF7FDD276A1}" type="sibTrans" cxnId="{A54C8E06-DF9B-470C-A2F7-CBBFE6B239D8}">
      <dgm:prSet/>
      <dgm:spPr/>
      <dgm:t>
        <a:bodyPr/>
        <a:lstStyle/>
        <a:p>
          <a:endParaRPr lang="en-IN"/>
        </a:p>
      </dgm:t>
    </dgm:pt>
    <dgm:pt modelId="{42AEE11B-768E-48F9-8A44-54A0D9EA7A11}" type="pres">
      <dgm:prSet presAssocID="{43DA8FC6-65DB-44B8-8AC1-F047F7F256D4}" presName="Name0" presStyleCnt="0">
        <dgm:presLayoutVars>
          <dgm:dir/>
          <dgm:animLvl val="lvl"/>
          <dgm:resizeHandles val="exact"/>
        </dgm:presLayoutVars>
      </dgm:prSet>
      <dgm:spPr/>
    </dgm:pt>
    <dgm:pt modelId="{E5D24507-1D16-4F16-A10A-6A88301D3333}" type="pres">
      <dgm:prSet presAssocID="{3B623814-9D60-4DE0-A156-A4AF6FF28528}" presName="composite" presStyleCnt="0"/>
      <dgm:spPr/>
    </dgm:pt>
    <dgm:pt modelId="{CB60A823-607B-4369-9B54-06CA7446E981}" type="pres">
      <dgm:prSet presAssocID="{3B623814-9D60-4DE0-A156-A4AF6FF2852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2E775D2-6BBE-4D42-B603-F95C9190072F}" type="pres">
      <dgm:prSet presAssocID="{3B623814-9D60-4DE0-A156-A4AF6FF28528}" presName="desTx" presStyleLbl="alignAccFollowNode1" presStyleIdx="0" presStyleCnt="2">
        <dgm:presLayoutVars>
          <dgm:bulletEnabled val="1"/>
        </dgm:presLayoutVars>
      </dgm:prSet>
      <dgm:spPr/>
    </dgm:pt>
    <dgm:pt modelId="{D350CD28-6E5F-451A-827F-2113EB04B71F}" type="pres">
      <dgm:prSet presAssocID="{85FBB6E4-7FFD-4A0D-8480-186B49A2333C}" presName="space" presStyleCnt="0"/>
      <dgm:spPr/>
    </dgm:pt>
    <dgm:pt modelId="{45FC414E-7910-4D5B-BF41-EEBB6424D6B3}" type="pres">
      <dgm:prSet presAssocID="{F01027B4-B288-4E60-BDA9-3A4BA185D5CB}" presName="composite" presStyleCnt="0"/>
      <dgm:spPr/>
    </dgm:pt>
    <dgm:pt modelId="{A9D3D0F6-DDF7-4BEE-A72D-738B39F3FF0D}" type="pres">
      <dgm:prSet presAssocID="{F01027B4-B288-4E60-BDA9-3A4BA185D5C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48059E3-3AB4-4EA5-B5A4-205CADF44702}" type="pres">
      <dgm:prSet presAssocID="{F01027B4-B288-4E60-BDA9-3A4BA185D5C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54C8E06-DF9B-470C-A2F7-CBBFE6B239D8}" srcId="{F01027B4-B288-4E60-BDA9-3A4BA185D5CB}" destId="{CAA84C12-DC4B-476B-B731-B1CE9767F05B}" srcOrd="2" destOrd="0" parTransId="{717E44FE-2D32-41BC-9019-8645CA1D645E}" sibTransId="{5F36BEA4-A57C-450A-B396-ACF7FDD276A1}"/>
    <dgm:cxn modelId="{12A4371A-665B-4F45-B529-A8980EBD7E2D}" type="presOf" srcId="{570493A7-9446-489E-92B4-DD57486C00F4}" destId="{848059E3-3AB4-4EA5-B5A4-205CADF44702}" srcOrd="0" destOrd="0" presId="urn:microsoft.com/office/officeart/2005/8/layout/hList1"/>
    <dgm:cxn modelId="{2C0B9F2E-0EEA-4489-86C9-187227092DD8}" srcId="{F01027B4-B288-4E60-BDA9-3A4BA185D5CB}" destId="{570493A7-9446-489E-92B4-DD57486C00F4}" srcOrd="0" destOrd="0" parTransId="{1F0DF7DA-D81C-48AA-809F-475F70538C65}" sibTransId="{2464B156-5F4B-446B-B5CF-C0B9FAEDB6ED}"/>
    <dgm:cxn modelId="{9997E165-08EE-48B0-8681-904C2A0467BD}" type="presOf" srcId="{F01027B4-B288-4E60-BDA9-3A4BA185D5CB}" destId="{A9D3D0F6-DDF7-4BEE-A72D-738B39F3FF0D}" srcOrd="0" destOrd="0" presId="urn:microsoft.com/office/officeart/2005/8/layout/hList1"/>
    <dgm:cxn modelId="{CC630A4D-D437-4984-9F56-8873C8C24D94}" type="presOf" srcId="{E37693A0-8A1E-4298-92FC-4C3A546198F5}" destId="{848059E3-3AB4-4EA5-B5A4-205CADF44702}" srcOrd="0" destOrd="1" presId="urn:microsoft.com/office/officeart/2005/8/layout/hList1"/>
    <dgm:cxn modelId="{871FAF53-C8FE-4C66-BF44-AC6132AA4486}" srcId="{43DA8FC6-65DB-44B8-8AC1-F047F7F256D4}" destId="{F01027B4-B288-4E60-BDA9-3A4BA185D5CB}" srcOrd="1" destOrd="0" parTransId="{0460AB93-C3FC-499F-B00D-20BB76438D07}" sibTransId="{78251F0D-59ED-497F-874E-FEC48DD03D66}"/>
    <dgm:cxn modelId="{609DF858-0805-4D9B-802D-EA0EA253E6A7}" type="presOf" srcId="{CAA84C12-DC4B-476B-B731-B1CE9767F05B}" destId="{848059E3-3AB4-4EA5-B5A4-205CADF44702}" srcOrd="0" destOrd="2" presId="urn:microsoft.com/office/officeart/2005/8/layout/hList1"/>
    <dgm:cxn modelId="{5C153792-F077-4283-A627-6E61941E21F3}" type="presOf" srcId="{77CA3423-FBB3-479B-BACC-E0F53874CDEE}" destId="{02E775D2-6BBE-4D42-B603-F95C9190072F}" srcOrd="0" destOrd="0" presId="urn:microsoft.com/office/officeart/2005/8/layout/hList1"/>
    <dgm:cxn modelId="{33E3189A-B93B-4D6E-AC41-E119D848B567}" type="presOf" srcId="{3B623814-9D60-4DE0-A156-A4AF6FF28528}" destId="{CB60A823-607B-4369-9B54-06CA7446E981}" srcOrd="0" destOrd="0" presId="urn:microsoft.com/office/officeart/2005/8/layout/hList1"/>
    <dgm:cxn modelId="{0074A1C7-015C-4137-ABBE-B684BB76F260}" srcId="{3B623814-9D60-4DE0-A156-A4AF6FF28528}" destId="{77CA3423-FBB3-479B-BACC-E0F53874CDEE}" srcOrd="0" destOrd="0" parTransId="{45B7C320-D43A-4AE1-AE48-F89653A57A5D}" sibTransId="{13910C96-5540-4018-83F3-172F4470204B}"/>
    <dgm:cxn modelId="{38CD97CF-743A-4EAD-BF46-05749DAA3D56}" srcId="{F01027B4-B288-4E60-BDA9-3A4BA185D5CB}" destId="{E37693A0-8A1E-4298-92FC-4C3A546198F5}" srcOrd="1" destOrd="0" parTransId="{8ACCCEE1-EC53-4D1C-AB7C-E4E17D609385}" sibTransId="{CB8C6FB1-B117-41D5-9D75-F9158A76087C}"/>
    <dgm:cxn modelId="{F1817DD8-30FD-4E7B-A608-52B7FD0E4732}" type="presOf" srcId="{43DA8FC6-65DB-44B8-8AC1-F047F7F256D4}" destId="{42AEE11B-768E-48F9-8A44-54A0D9EA7A11}" srcOrd="0" destOrd="0" presId="urn:microsoft.com/office/officeart/2005/8/layout/hList1"/>
    <dgm:cxn modelId="{F9AE39EE-523E-45B9-8DAE-E619F745ED7D}" srcId="{43DA8FC6-65DB-44B8-8AC1-F047F7F256D4}" destId="{3B623814-9D60-4DE0-A156-A4AF6FF28528}" srcOrd="0" destOrd="0" parTransId="{E81EBDC5-5D45-41D1-93D7-DB18A6E62753}" sibTransId="{85FBB6E4-7FFD-4A0D-8480-186B49A2333C}"/>
    <dgm:cxn modelId="{CAB7E354-3063-4635-ACE9-AB95F568A1C5}" type="presParOf" srcId="{42AEE11B-768E-48F9-8A44-54A0D9EA7A11}" destId="{E5D24507-1D16-4F16-A10A-6A88301D3333}" srcOrd="0" destOrd="0" presId="urn:microsoft.com/office/officeart/2005/8/layout/hList1"/>
    <dgm:cxn modelId="{B3CC6C84-E04B-4AF9-A38F-5FB5489F57B0}" type="presParOf" srcId="{E5D24507-1D16-4F16-A10A-6A88301D3333}" destId="{CB60A823-607B-4369-9B54-06CA7446E981}" srcOrd="0" destOrd="0" presId="urn:microsoft.com/office/officeart/2005/8/layout/hList1"/>
    <dgm:cxn modelId="{7DE33683-23A9-45B3-851F-691485732CA3}" type="presParOf" srcId="{E5D24507-1D16-4F16-A10A-6A88301D3333}" destId="{02E775D2-6BBE-4D42-B603-F95C9190072F}" srcOrd="1" destOrd="0" presId="urn:microsoft.com/office/officeart/2005/8/layout/hList1"/>
    <dgm:cxn modelId="{577568B6-F4F1-4072-B601-FF90E05365AE}" type="presParOf" srcId="{42AEE11B-768E-48F9-8A44-54A0D9EA7A11}" destId="{D350CD28-6E5F-451A-827F-2113EB04B71F}" srcOrd="1" destOrd="0" presId="urn:microsoft.com/office/officeart/2005/8/layout/hList1"/>
    <dgm:cxn modelId="{73FD9851-C362-4C15-BECF-13902018F646}" type="presParOf" srcId="{42AEE11B-768E-48F9-8A44-54A0D9EA7A11}" destId="{45FC414E-7910-4D5B-BF41-EEBB6424D6B3}" srcOrd="2" destOrd="0" presId="urn:microsoft.com/office/officeart/2005/8/layout/hList1"/>
    <dgm:cxn modelId="{DCC2571E-AA72-442F-AB14-006E215658FC}" type="presParOf" srcId="{45FC414E-7910-4D5B-BF41-EEBB6424D6B3}" destId="{A9D3D0F6-DDF7-4BEE-A72D-738B39F3FF0D}" srcOrd="0" destOrd="0" presId="urn:microsoft.com/office/officeart/2005/8/layout/hList1"/>
    <dgm:cxn modelId="{9891B2E6-87C6-4B64-BB9A-6017B215430C}" type="presParOf" srcId="{45FC414E-7910-4D5B-BF41-EEBB6424D6B3}" destId="{848059E3-3AB4-4EA5-B5A4-205CADF447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FE8C8A-B78D-4B7D-AB10-1A0F05FB2A8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FE1016-FBC5-463A-8409-F35D4D9FD658}">
      <dgm:prSet phldrT="[Text]" custT="1"/>
      <dgm:spPr/>
      <dgm:t>
        <a:bodyPr/>
        <a:lstStyle/>
        <a:p>
          <a:r>
            <a:rPr lang="en-IN" sz="1400" b="1" dirty="0"/>
            <a:t>Design and Implementation</a:t>
          </a:r>
        </a:p>
      </dgm:t>
    </dgm:pt>
    <dgm:pt modelId="{AEC704AE-F4C4-4627-BE96-67C1B3770D29}" type="parTrans" cxnId="{7C5EE7E0-7050-4DD6-8914-6BD77967825A}">
      <dgm:prSet/>
      <dgm:spPr/>
      <dgm:t>
        <a:bodyPr/>
        <a:lstStyle/>
        <a:p>
          <a:endParaRPr lang="en-IN"/>
        </a:p>
      </dgm:t>
    </dgm:pt>
    <dgm:pt modelId="{5380529E-BD59-46F5-8B76-EFDDEAE65E35}" type="sibTrans" cxnId="{7C5EE7E0-7050-4DD6-8914-6BD77967825A}">
      <dgm:prSet/>
      <dgm:spPr/>
      <dgm:t>
        <a:bodyPr/>
        <a:lstStyle/>
        <a:p>
          <a:endParaRPr lang="en-IN"/>
        </a:p>
      </dgm:t>
    </dgm:pt>
    <dgm:pt modelId="{2C917B37-2717-42C2-ACA7-7AC9E1995B0C}">
      <dgm:prSet phldrT="[Text]" custT="1"/>
      <dgm:spPr/>
      <dgm:t>
        <a:bodyPr/>
        <a:lstStyle/>
        <a:p>
          <a:r>
            <a:rPr lang="en-IN" sz="1400" b="1" dirty="0"/>
            <a:t>Create Account</a:t>
          </a:r>
        </a:p>
      </dgm:t>
    </dgm:pt>
    <dgm:pt modelId="{980A74DF-CFCC-4BB3-8958-F56E9620E8E4}" type="parTrans" cxnId="{0C18F013-AA4A-49EF-BF5F-0715DCD3E873}">
      <dgm:prSet/>
      <dgm:spPr/>
      <dgm:t>
        <a:bodyPr/>
        <a:lstStyle/>
        <a:p>
          <a:endParaRPr lang="en-IN"/>
        </a:p>
      </dgm:t>
    </dgm:pt>
    <dgm:pt modelId="{6E256514-BE14-4F22-84DD-61A0335BE5A6}" type="sibTrans" cxnId="{0C18F013-AA4A-49EF-BF5F-0715DCD3E873}">
      <dgm:prSet/>
      <dgm:spPr/>
      <dgm:t>
        <a:bodyPr/>
        <a:lstStyle/>
        <a:p>
          <a:endParaRPr lang="en-IN"/>
        </a:p>
      </dgm:t>
    </dgm:pt>
    <dgm:pt modelId="{51E13023-AA51-45AF-9B47-49C886BF99BC}">
      <dgm:prSet phldrT="[Text]" custT="1"/>
      <dgm:spPr/>
      <dgm:t>
        <a:bodyPr/>
        <a:lstStyle/>
        <a:p>
          <a:r>
            <a:rPr lang="en-IN" sz="1400" b="1" dirty="0"/>
            <a:t>Deposit</a:t>
          </a:r>
        </a:p>
      </dgm:t>
    </dgm:pt>
    <dgm:pt modelId="{723D417B-BAE3-448F-A857-6A0A5F0C54FC}" type="parTrans" cxnId="{800DC3D6-D55A-442A-992D-3AF5CA9B02BA}">
      <dgm:prSet/>
      <dgm:spPr/>
      <dgm:t>
        <a:bodyPr/>
        <a:lstStyle/>
        <a:p>
          <a:endParaRPr lang="en-IN"/>
        </a:p>
      </dgm:t>
    </dgm:pt>
    <dgm:pt modelId="{01804F2A-8A66-487E-85B1-640A4D0A1AD3}" type="sibTrans" cxnId="{800DC3D6-D55A-442A-992D-3AF5CA9B02BA}">
      <dgm:prSet/>
      <dgm:spPr/>
      <dgm:t>
        <a:bodyPr/>
        <a:lstStyle/>
        <a:p>
          <a:endParaRPr lang="en-IN"/>
        </a:p>
      </dgm:t>
    </dgm:pt>
    <dgm:pt modelId="{1C150E2E-F5E8-4E9C-91DB-91C0663FEAD8}">
      <dgm:prSet custT="1"/>
      <dgm:spPr/>
      <dgm:t>
        <a:bodyPr/>
        <a:lstStyle/>
        <a:p>
          <a:r>
            <a:rPr lang="en-IN" sz="1400" dirty="0"/>
            <a:t>The project is designed and developed for Leo Bank to ensure online banking</a:t>
          </a:r>
        </a:p>
      </dgm:t>
    </dgm:pt>
    <dgm:pt modelId="{5AF4D5E8-597D-47F2-B117-EE04A3E45372}" type="parTrans" cxnId="{3E057958-D1CC-4652-B9BB-B49DF62F85B9}">
      <dgm:prSet/>
      <dgm:spPr/>
      <dgm:t>
        <a:bodyPr/>
        <a:lstStyle/>
        <a:p>
          <a:endParaRPr lang="en-IN"/>
        </a:p>
      </dgm:t>
    </dgm:pt>
    <dgm:pt modelId="{D14056AB-B39B-4B6B-AB5E-5C9D231BF219}" type="sibTrans" cxnId="{3E057958-D1CC-4652-B9BB-B49DF62F85B9}">
      <dgm:prSet/>
      <dgm:spPr/>
      <dgm:t>
        <a:bodyPr/>
        <a:lstStyle/>
        <a:p>
          <a:endParaRPr lang="en-IN"/>
        </a:p>
      </dgm:t>
    </dgm:pt>
    <dgm:pt modelId="{F23BB726-FA63-4AFE-B2CE-7DB6DDF05D95}">
      <dgm:prSet custT="1"/>
      <dgm:spPr/>
      <dgm:t>
        <a:bodyPr/>
        <a:lstStyle/>
        <a:p>
          <a:r>
            <a:rPr lang="en-IN" sz="1400" dirty="0"/>
            <a:t>The new user can create new Account by following few steps</a:t>
          </a:r>
        </a:p>
      </dgm:t>
    </dgm:pt>
    <dgm:pt modelId="{A7414FEE-9808-4623-9280-126E62361954}" type="parTrans" cxnId="{8417E389-1812-4D51-B233-58902D2F0119}">
      <dgm:prSet/>
      <dgm:spPr/>
      <dgm:t>
        <a:bodyPr/>
        <a:lstStyle/>
        <a:p>
          <a:endParaRPr lang="en-IN"/>
        </a:p>
      </dgm:t>
    </dgm:pt>
    <dgm:pt modelId="{A00143E2-0E7E-431F-88DD-1D98EF1575E2}" type="sibTrans" cxnId="{8417E389-1812-4D51-B233-58902D2F0119}">
      <dgm:prSet/>
      <dgm:spPr/>
      <dgm:t>
        <a:bodyPr/>
        <a:lstStyle/>
        <a:p>
          <a:endParaRPr lang="en-IN"/>
        </a:p>
      </dgm:t>
    </dgm:pt>
    <dgm:pt modelId="{9DE6D96A-C415-410F-9D7F-33AE2CE8707B}">
      <dgm:prSet custT="1"/>
      <dgm:spPr/>
      <dgm:t>
        <a:bodyPr/>
        <a:lstStyle/>
        <a:p>
          <a:r>
            <a:rPr lang="en-IN" sz="1400" dirty="0"/>
            <a:t>Existing User can deposit money in his account</a:t>
          </a:r>
        </a:p>
      </dgm:t>
    </dgm:pt>
    <dgm:pt modelId="{C62EDB5B-49D5-4FBE-B7A9-5FDAD251CBD5}" type="parTrans" cxnId="{CE02A2F8-8720-4109-853A-DB9692DA952B}">
      <dgm:prSet/>
      <dgm:spPr/>
      <dgm:t>
        <a:bodyPr/>
        <a:lstStyle/>
        <a:p>
          <a:endParaRPr lang="en-IN"/>
        </a:p>
      </dgm:t>
    </dgm:pt>
    <dgm:pt modelId="{BA9761EE-8114-4E3D-A54B-0038D4C2C324}" type="sibTrans" cxnId="{CE02A2F8-8720-4109-853A-DB9692DA952B}">
      <dgm:prSet/>
      <dgm:spPr/>
      <dgm:t>
        <a:bodyPr/>
        <a:lstStyle/>
        <a:p>
          <a:endParaRPr lang="en-IN"/>
        </a:p>
      </dgm:t>
    </dgm:pt>
    <dgm:pt modelId="{5667FDC2-EA78-407E-89AF-6144307603C5}" type="pres">
      <dgm:prSet presAssocID="{E9FE8C8A-B78D-4B7D-AB10-1A0F05FB2A80}" presName="linear" presStyleCnt="0">
        <dgm:presLayoutVars>
          <dgm:dir/>
          <dgm:animLvl val="lvl"/>
          <dgm:resizeHandles val="exact"/>
        </dgm:presLayoutVars>
      </dgm:prSet>
      <dgm:spPr/>
    </dgm:pt>
    <dgm:pt modelId="{E07C3300-0A2F-4B11-8324-74B411FEEE9B}" type="pres">
      <dgm:prSet presAssocID="{68FE1016-FBC5-463A-8409-F35D4D9FD658}" presName="parentLin" presStyleCnt="0"/>
      <dgm:spPr/>
    </dgm:pt>
    <dgm:pt modelId="{5F581D9B-24DF-4DF0-884A-9CE7C05FEC3F}" type="pres">
      <dgm:prSet presAssocID="{68FE1016-FBC5-463A-8409-F35D4D9FD658}" presName="parentLeftMargin" presStyleLbl="node1" presStyleIdx="0" presStyleCnt="3"/>
      <dgm:spPr/>
    </dgm:pt>
    <dgm:pt modelId="{41341319-CA23-4D9E-891F-834F1EDCD0F0}" type="pres">
      <dgm:prSet presAssocID="{68FE1016-FBC5-463A-8409-F35D4D9FD6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E8D06D-CCA2-402B-8FBE-CEB123FEF6F2}" type="pres">
      <dgm:prSet presAssocID="{68FE1016-FBC5-463A-8409-F35D4D9FD658}" presName="negativeSpace" presStyleCnt="0"/>
      <dgm:spPr/>
    </dgm:pt>
    <dgm:pt modelId="{D6ADC1A6-7130-4606-8EB2-01B00B565412}" type="pres">
      <dgm:prSet presAssocID="{68FE1016-FBC5-463A-8409-F35D4D9FD658}" presName="childText" presStyleLbl="conFgAcc1" presStyleIdx="0" presStyleCnt="3" custScaleY="105509">
        <dgm:presLayoutVars>
          <dgm:bulletEnabled val="1"/>
        </dgm:presLayoutVars>
      </dgm:prSet>
      <dgm:spPr/>
    </dgm:pt>
    <dgm:pt modelId="{2800D6AB-DA4C-4BCB-9EC5-8795CD3C9708}" type="pres">
      <dgm:prSet presAssocID="{5380529E-BD59-46F5-8B76-EFDDEAE65E35}" presName="spaceBetweenRectangles" presStyleCnt="0"/>
      <dgm:spPr/>
    </dgm:pt>
    <dgm:pt modelId="{D4DDBFBE-F040-470C-A434-341317F7621D}" type="pres">
      <dgm:prSet presAssocID="{2C917B37-2717-42C2-ACA7-7AC9E1995B0C}" presName="parentLin" presStyleCnt="0"/>
      <dgm:spPr/>
    </dgm:pt>
    <dgm:pt modelId="{E47F4434-4B0C-4464-B165-571B5349B78A}" type="pres">
      <dgm:prSet presAssocID="{2C917B37-2717-42C2-ACA7-7AC9E1995B0C}" presName="parentLeftMargin" presStyleLbl="node1" presStyleIdx="0" presStyleCnt="3"/>
      <dgm:spPr/>
    </dgm:pt>
    <dgm:pt modelId="{F234B9BE-23B0-4904-8764-86236482E67A}" type="pres">
      <dgm:prSet presAssocID="{2C917B37-2717-42C2-ACA7-7AC9E1995B0C}" presName="parentText" presStyleLbl="node1" presStyleIdx="1" presStyleCnt="3" custLinFactNeighborX="-4872" custLinFactNeighborY="-1511">
        <dgm:presLayoutVars>
          <dgm:chMax val="0"/>
          <dgm:bulletEnabled val="1"/>
        </dgm:presLayoutVars>
      </dgm:prSet>
      <dgm:spPr/>
    </dgm:pt>
    <dgm:pt modelId="{64ED5744-7810-45D2-8D23-F9B99735F3C5}" type="pres">
      <dgm:prSet presAssocID="{2C917B37-2717-42C2-ACA7-7AC9E1995B0C}" presName="negativeSpace" presStyleCnt="0"/>
      <dgm:spPr/>
    </dgm:pt>
    <dgm:pt modelId="{E411C98C-75E1-4B0B-BE9A-D04605AA457B}" type="pres">
      <dgm:prSet presAssocID="{2C917B37-2717-42C2-ACA7-7AC9E1995B0C}" presName="childText" presStyleLbl="conFgAcc1" presStyleIdx="1" presStyleCnt="3" custLinFactNeighborY="8516">
        <dgm:presLayoutVars>
          <dgm:bulletEnabled val="1"/>
        </dgm:presLayoutVars>
      </dgm:prSet>
      <dgm:spPr/>
    </dgm:pt>
    <dgm:pt modelId="{F1503B75-3219-455B-A606-7C78062273E1}" type="pres">
      <dgm:prSet presAssocID="{6E256514-BE14-4F22-84DD-61A0335BE5A6}" presName="spaceBetweenRectangles" presStyleCnt="0"/>
      <dgm:spPr/>
    </dgm:pt>
    <dgm:pt modelId="{85DC7561-D4CE-4E17-8160-EA0AA7A20992}" type="pres">
      <dgm:prSet presAssocID="{51E13023-AA51-45AF-9B47-49C886BF99BC}" presName="parentLin" presStyleCnt="0"/>
      <dgm:spPr/>
    </dgm:pt>
    <dgm:pt modelId="{A834BBF5-398B-4447-A545-910286AFF77E}" type="pres">
      <dgm:prSet presAssocID="{51E13023-AA51-45AF-9B47-49C886BF99BC}" presName="parentLeftMargin" presStyleLbl="node1" presStyleIdx="1" presStyleCnt="3"/>
      <dgm:spPr/>
    </dgm:pt>
    <dgm:pt modelId="{E1886EC3-9625-4128-AD11-C2C1751FCEDA}" type="pres">
      <dgm:prSet presAssocID="{51E13023-AA51-45AF-9B47-49C886BF99BC}" presName="parentText" presStyleLbl="node1" presStyleIdx="2" presStyleCnt="3" custScaleY="98567" custLinFactNeighborX="1994" custLinFactNeighborY="-5103">
        <dgm:presLayoutVars>
          <dgm:chMax val="0"/>
          <dgm:bulletEnabled val="1"/>
        </dgm:presLayoutVars>
      </dgm:prSet>
      <dgm:spPr/>
    </dgm:pt>
    <dgm:pt modelId="{B5C8E15A-E518-4B1B-B06D-27DC5E593199}" type="pres">
      <dgm:prSet presAssocID="{51E13023-AA51-45AF-9B47-49C886BF99BC}" presName="negativeSpace" presStyleCnt="0"/>
      <dgm:spPr/>
    </dgm:pt>
    <dgm:pt modelId="{3F01A7C0-16A0-4F56-B268-EE04B2520F95}" type="pres">
      <dgm:prSet presAssocID="{51E13023-AA51-45AF-9B47-49C886BF99BC}" presName="childText" presStyleLbl="conFgAcc1" presStyleIdx="2" presStyleCnt="3" custScaleY="125910" custLinFactNeighborX="0" custLinFactNeighborY="-11265">
        <dgm:presLayoutVars>
          <dgm:bulletEnabled val="1"/>
        </dgm:presLayoutVars>
      </dgm:prSet>
      <dgm:spPr/>
    </dgm:pt>
  </dgm:ptLst>
  <dgm:cxnLst>
    <dgm:cxn modelId="{0C18F013-AA4A-49EF-BF5F-0715DCD3E873}" srcId="{E9FE8C8A-B78D-4B7D-AB10-1A0F05FB2A80}" destId="{2C917B37-2717-42C2-ACA7-7AC9E1995B0C}" srcOrd="1" destOrd="0" parTransId="{980A74DF-CFCC-4BB3-8958-F56E9620E8E4}" sibTransId="{6E256514-BE14-4F22-84DD-61A0335BE5A6}"/>
    <dgm:cxn modelId="{ACFD874A-15A8-4DB4-BEC9-5C968785AB50}" type="presOf" srcId="{1C150E2E-F5E8-4E9C-91DB-91C0663FEAD8}" destId="{D6ADC1A6-7130-4606-8EB2-01B00B565412}" srcOrd="0" destOrd="0" presId="urn:microsoft.com/office/officeart/2005/8/layout/list1"/>
    <dgm:cxn modelId="{90A0476C-B3FC-4E22-A8FD-C6E80337C463}" type="presOf" srcId="{68FE1016-FBC5-463A-8409-F35D4D9FD658}" destId="{41341319-CA23-4D9E-891F-834F1EDCD0F0}" srcOrd="1" destOrd="0" presId="urn:microsoft.com/office/officeart/2005/8/layout/list1"/>
    <dgm:cxn modelId="{C86B4155-A8A4-4882-9FE0-8F0369289B7C}" type="presOf" srcId="{51E13023-AA51-45AF-9B47-49C886BF99BC}" destId="{E1886EC3-9625-4128-AD11-C2C1751FCEDA}" srcOrd="1" destOrd="0" presId="urn:microsoft.com/office/officeart/2005/8/layout/list1"/>
    <dgm:cxn modelId="{3E057958-D1CC-4652-B9BB-B49DF62F85B9}" srcId="{68FE1016-FBC5-463A-8409-F35D4D9FD658}" destId="{1C150E2E-F5E8-4E9C-91DB-91C0663FEAD8}" srcOrd="0" destOrd="0" parTransId="{5AF4D5E8-597D-47F2-B117-EE04A3E45372}" sibTransId="{D14056AB-B39B-4B6B-AB5E-5C9D231BF219}"/>
    <dgm:cxn modelId="{E9B62159-C9F4-47DE-BB3C-4CFE6F7A0063}" type="presOf" srcId="{F23BB726-FA63-4AFE-B2CE-7DB6DDF05D95}" destId="{E411C98C-75E1-4B0B-BE9A-D04605AA457B}" srcOrd="0" destOrd="0" presId="urn:microsoft.com/office/officeart/2005/8/layout/list1"/>
    <dgm:cxn modelId="{E94C4E85-772D-47B3-88FB-3B0B2BC19B93}" type="presOf" srcId="{2C917B37-2717-42C2-ACA7-7AC9E1995B0C}" destId="{E47F4434-4B0C-4464-B165-571B5349B78A}" srcOrd="0" destOrd="0" presId="urn:microsoft.com/office/officeart/2005/8/layout/list1"/>
    <dgm:cxn modelId="{8417E389-1812-4D51-B233-58902D2F0119}" srcId="{2C917B37-2717-42C2-ACA7-7AC9E1995B0C}" destId="{F23BB726-FA63-4AFE-B2CE-7DB6DDF05D95}" srcOrd="0" destOrd="0" parTransId="{A7414FEE-9808-4623-9280-126E62361954}" sibTransId="{A00143E2-0E7E-431F-88DD-1D98EF1575E2}"/>
    <dgm:cxn modelId="{A3A7C195-B37D-4E97-AAF3-7476B77BB914}" type="presOf" srcId="{51E13023-AA51-45AF-9B47-49C886BF99BC}" destId="{A834BBF5-398B-4447-A545-910286AFF77E}" srcOrd="0" destOrd="0" presId="urn:microsoft.com/office/officeart/2005/8/layout/list1"/>
    <dgm:cxn modelId="{C3AC53A0-BC18-4CF5-9106-C6902675AA38}" type="presOf" srcId="{68FE1016-FBC5-463A-8409-F35D4D9FD658}" destId="{5F581D9B-24DF-4DF0-884A-9CE7C05FEC3F}" srcOrd="0" destOrd="0" presId="urn:microsoft.com/office/officeart/2005/8/layout/list1"/>
    <dgm:cxn modelId="{7913B3B4-0F26-48D9-AF87-E14FBC9870A3}" type="presOf" srcId="{2C917B37-2717-42C2-ACA7-7AC9E1995B0C}" destId="{F234B9BE-23B0-4904-8764-86236482E67A}" srcOrd="1" destOrd="0" presId="urn:microsoft.com/office/officeart/2005/8/layout/list1"/>
    <dgm:cxn modelId="{95DD8AC9-7E55-40C8-BC6B-6FB772910377}" type="presOf" srcId="{E9FE8C8A-B78D-4B7D-AB10-1A0F05FB2A80}" destId="{5667FDC2-EA78-407E-89AF-6144307603C5}" srcOrd="0" destOrd="0" presId="urn:microsoft.com/office/officeart/2005/8/layout/list1"/>
    <dgm:cxn modelId="{800DC3D6-D55A-442A-992D-3AF5CA9B02BA}" srcId="{E9FE8C8A-B78D-4B7D-AB10-1A0F05FB2A80}" destId="{51E13023-AA51-45AF-9B47-49C886BF99BC}" srcOrd="2" destOrd="0" parTransId="{723D417B-BAE3-448F-A857-6A0A5F0C54FC}" sibTransId="{01804F2A-8A66-487E-85B1-640A4D0A1AD3}"/>
    <dgm:cxn modelId="{C591A4DA-C055-40B6-9640-EA31433D52A0}" type="presOf" srcId="{9DE6D96A-C415-410F-9D7F-33AE2CE8707B}" destId="{3F01A7C0-16A0-4F56-B268-EE04B2520F95}" srcOrd="0" destOrd="0" presId="urn:microsoft.com/office/officeart/2005/8/layout/list1"/>
    <dgm:cxn modelId="{7C5EE7E0-7050-4DD6-8914-6BD77967825A}" srcId="{E9FE8C8A-B78D-4B7D-AB10-1A0F05FB2A80}" destId="{68FE1016-FBC5-463A-8409-F35D4D9FD658}" srcOrd="0" destOrd="0" parTransId="{AEC704AE-F4C4-4627-BE96-67C1B3770D29}" sibTransId="{5380529E-BD59-46F5-8B76-EFDDEAE65E35}"/>
    <dgm:cxn modelId="{CE02A2F8-8720-4109-853A-DB9692DA952B}" srcId="{51E13023-AA51-45AF-9B47-49C886BF99BC}" destId="{9DE6D96A-C415-410F-9D7F-33AE2CE8707B}" srcOrd="0" destOrd="0" parTransId="{C62EDB5B-49D5-4FBE-B7A9-5FDAD251CBD5}" sibTransId="{BA9761EE-8114-4E3D-A54B-0038D4C2C324}"/>
    <dgm:cxn modelId="{A551AB17-8E2C-4D2A-9877-8DD2DBC62600}" type="presParOf" srcId="{5667FDC2-EA78-407E-89AF-6144307603C5}" destId="{E07C3300-0A2F-4B11-8324-74B411FEEE9B}" srcOrd="0" destOrd="0" presId="urn:microsoft.com/office/officeart/2005/8/layout/list1"/>
    <dgm:cxn modelId="{3E4904A6-EDE0-4381-9E86-DF368654E50B}" type="presParOf" srcId="{E07C3300-0A2F-4B11-8324-74B411FEEE9B}" destId="{5F581D9B-24DF-4DF0-884A-9CE7C05FEC3F}" srcOrd="0" destOrd="0" presId="urn:microsoft.com/office/officeart/2005/8/layout/list1"/>
    <dgm:cxn modelId="{C5E5AA6D-48E5-4AC2-AA44-98EC290CF731}" type="presParOf" srcId="{E07C3300-0A2F-4B11-8324-74B411FEEE9B}" destId="{41341319-CA23-4D9E-891F-834F1EDCD0F0}" srcOrd="1" destOrd="0" presId="urn:microsoft.com/office/officeart/2005/8/layout/list1"/>
    <dgm:cxn modelId="{0C5732D7-F74E-485A-87D5-7D16D382DB85}" type="presParOf" srcId="{5667FDC2-EA78-407E-89AF-6144307603C5}" destId="{F1E8D06D-CCA2-402B-8FBE-CEB123FEF6F2}" srcOrd="1" destOrd="0" presId="urn:microsoft.com/office/officeart/2005/8/layout/list1"/>
    <dgm:cxn modelId="{5D6B7A73-A659-4C11-8085-1D1A6CC7616E}" type="presParOf" srcId="{5667FDC2-EA78-407E-89AF-6144307603C5}" destId="{D6ADC1A6-7130-4606-8EB2-01B00B565412}" srcOrd="2" destOrd="0" presId="urn:microsoft.com/office/officeart/2005/8/layout/list1"/>
    <dgm:cxn modelId="{A1524571-1F1A-4490-ACED-D30181A00EFA}" type="presParOf" srcId="{5667FDC2-EA78-407E-89AF-6144307603C5}" destId="{2800D6AB-DA4C-4BCB-9EC5-8795CD3C9708}" srcOrd="3" destOrd="0" presId="urn:microsoft.com/office/officeart/2005/8/layout/list1"/>
    <dgm:cxn modelId="{741B7F18-DECC-43DB-B012-759511FC8605}" type="presParOf" srcId="{5667FDC2-EA78-407E-89AF-6144307603C5}" destId="{D4DDBFBE-F040-470C-A434-341317F7621D}" srcOrd="4" destOrd="0" presId="urn:microsoft.com/office/officeart/2005/8/layout/list1"/>
    <dgm:cxn modelId="{DC7A9C75-5263-41D1-820D-1FD793F06105}" type="presParOf" srcId="{D4DDBFBE-F040-470C-A434-341317F7621D}" destId="{E47F4434-4B0C-4464-B165-571B5349B78A}" srcOrd="0" destOrd="0" presId="urn:microsoft.com/office/officeart/2005/8/layout/list1"/>
    <dgm:cxn modelId="{4FA6B3F9-B419-47F7-AB26-13EEB4293A6F}" type="presParOf" srcId="{D4DDBFBE-F040-470C-A434-341317F7621D}" destId="{F234B9BE-23B0-4904-8764-86236482E67A}" srcOrd="1" destOrd="0" presId="urn:microsoft.com/office/officeart/2005/8/layout/list1"/>
    <dgm:cxn modelId="{1D27AEB4-A65F-452B-99DF-D44681BCB4E5}" type="presParOf" srcId="{5667FDC2-EA78-407E-89AF-6144307603C5}" destId="{64ED5744-7810-45D2-8D23-F9B99735F3C5}" srcOrd="5" destOrd="0" presId="urn:microsoft.com/office/officeart/2005/8/layout/list1"/>
    <dgm:cxn modelId="{CE0F7A3F-7F3A-44FC-AE94-1485024407A7}" type="presParOf" srcId="{5667FDC2-EA78-407E-89AF-6144307603C5}" destId="{E411C98C-75E1-4B0B-BE9A-D04605AA457B}" srcOrd="6" destOrd="0" presId="urn:microsoft.com/office/officeart/2005/8/layout/list1"/>
    <dgm:cxn modelId="{71C6B14F-15AC-48E1-B3E3-C862A5069644}" type="presParOf" srcId="{5667FDC2-EA78-407E-89AF-6144307603C5}" destId="{F1503B75-3219-455B-A606-7C78062273E1}" srcOrd="7" destOrd="0" presId="urn:microsoft.com/office/officeart/2005/8/layout/list1"/>
    <dgm:cxn modelId="{B12C9DE6-434D-4903-BD56-53E80950724C}" type="presParOf" srcId="{5667FDC2-EA78-407E-89AF-6144307603C5}" destId="{85DC7561-D4CE-4E17-8160-EA0AA7A20992}" srcOrd="8" destOrd="0" presId="urn:microsoft.com/office/officeart/2005/8/layout/list1"/>
    <dgm:cxn modelId="{FFD3E0C6-D03F-4349-8519-A79A29A9698B}" type="presParOf" srcId="{85DC7561-D4CE-4E17-8160-EA0AA7A20992}" destId="{A834BBF5-398B-4447-A545-910286AFF77E}" srcOrd="0" destOrd="0" presId="urn:microsoft.com/office/officeart/2005/8/layout/list1"/>
    <dgm:cxn modelId="{0B70ECED-6A94-4A64-AEBA-B70D0E140A38}" type="presParOf" srcId="{85DC7561-D4CE-4E17-8160-EA0AA7A20992}" destId="{E1886EC3-9625-4128-AD11-C2C1751FCEDA}" srcOrd="1" destOrd="0" presId="urn:microsoft.com/office/officeart/2005/8/layout/list1"/>
    <dgm:cxn modelId="{9CC367A2-59A7-4089-B5B5-EB26A97DD0C3}" type="presParOf" srcId="{5667FDC2-EA78-407E-89AF-6144307603C5}" destId="{B5C8E15A-E518-4B1B-B06D-27DC5E593199}" srcOrd="9" destOrd="0" presId="urn:microsoft.com/office/officeart/2005/8/layout/list1"/>
    <dgm:cxn modelId="{004867E8-41EC-42B1-AB5A-586C60A6D399}" type="presParOf" srcId="{5667FDC2-EA78-407E-89AF-6144307603C5}" destId="{3F01A7C0-16A0-4F56-B268-EE04B2520F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4BA040-387F-48A1-BAEE-08634373EAD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A5E972F-4A71-410C-81F9-382858343EAF}">
      <dgm:prSet phldrT="[Text]"/>
      <dgm:spPr/>
      <dgm:t>
        <a:bodyPr/>
        <a:lstStyle/>
        <a:p>
          <a:r>
            <a:rPr lang="en-IN" b="1" dirty="0"/>
            <a:t>Withdraw</a:t>
          </a:r>
        </a:p>
      </dgm:t>
    </dgm:pt>
    <dgm:pt modelId="{619ACFC2-075A-46D8-8887-921E706104E6}" type="parTrans" cxnId="{3E10AF3F-D1BD-4442-8457-E70ADA8B855F}">
      <dgm:prSet/>
      <dgm:spPr/>
      <dgm:t>
        <a:bodyPr/>
        <a:lstStyle/>
        <a:p>
          <a:endParaRPr lang="en-IN"/>
        </a:p>
      </dgm:t>
    </dgm:pt>
    <dgm:pt modelId="{75D72037-DCE8-47BC-AEAF-339E187A4C9C}" type="sibTrans" cxnId="{3E10AF3F-D1BD-4442-8457-E70ADA8B855F}">
      <dgm:prSet/>
      <dgm:spPr/>
      <dgm:t>
        <a:bodyPr/>
        <a:lstStyle/>
        <a:p>
          <a:endParaRPr lang="en-IN"/>
        </a:p>
      </dgm:t>
    </dgm:pt>
    <dgm:pt modelId="{134D5A0F-7B0F-4F31-82A8-E6E9C9591BC5}">
      <dgm:prSet phldrT="[Text]"/>
      <dgm:spPr/>
      <dgm:t>
        <a:bodyPr/>
        <a:lstStyle/>
        <a:p>
          <a:r>
            <a:rPr lang="en-IN" b="1" dirty="0"/>
            <a:t>Check Balance  &amp; View User Details</a:t>
          </a:r>
        </a:p>
      </dgm:t>
    </dgm:pt>
    <dgm:pt modelId="{0BF70239-E4A0-4E11-AB44-5B32D6458B1C}" type="parTrans" cxnId="{DFC1250C-9F68-4659-A7AA-B1B822CFEDFD}">
      <dgm:prSet/>
      <dgm:spPr/>
      <dgm:t>
        <a:bodyPr/>
        <a:lstStyle/>
        <a:p>
          <a:endParaRPr lang="en-IN"/>
        </a:p>
      </dgm:t>
    </dgm:pt>
    <dgm:pt modelId="{40FBC4C7-310C-4113-B39A-CD2720DBE0E5}" type="sibTrans" cxnId="{DFC1250C-9F68-4659-A7AA-B1B822CFEDFD}">
      <dgm:prSet/>
      <dgm:spPr/>
      <dgm:t>
        <a:bodyPr/>
        <a:lstStyle/>
        <a:p>
          <a:endParaRPr lang="en-IN"/>
        </a:p>
      </dgm:t>
    </dgm:pt>
    <dgm:pt modelId="{E93B9B03-DF8D-4E72-BCB1-B3BD16180829}">
      <dgm:prSet phldrT="[Text]"/>
      <dgm:spPr/>
      <dgm:t>
        <a:bodyPr/>
        <a:lstStyle/>
        <a:p>
          <a:r>
            <a:rPr lang="en-IN" b="1" dirty="0"/>
            <a:t>Transfer</a:t>
          </a:r>
        </a:p>
      </dgm:t>
    </dgm:pt>
    <dgm:pt modelId="{0EBE0971-DC9B-47A5-85D9-632F0FCC5CDF}" type="parTrans" cxnId="{466F5340-B7F2-4D29-90C7-B008015A736D}">
      <dgm:prSet/>
      <dgm:spPr/>
      <dgm:t>
        <a:bodyPr/>
        <a:lstStyle/>
        <a:p>
          <a:endParaRPr lang="en-IN"/>
        </a:p>
      </dgm:t>
    </dgm:pt>
    <dgm:pt modelId="{4AA8A475-3AC0-43E5-8CDB-A5787B14E6A6}" type="sibTrans" cxnId="{466F5340-B7F2-4D29-90C7-B008015A736D}">
      <dgm:prSet/>
      <dgm:spPr/>
      <dgm:t>
        <a:bodyPr/>
        <a:lstStyle/>
        <a:p>
          <a:endParaRPr lang="en-IN"/>
        </a:p>
      </dgm:t>
    </dgm:pt>
    <dgm:pt modelId="{608A0C8E-0192-4D90-ABBD-49E7AC3FF0E2}">
      <dgm:prSet/>
      <dgm:spPr/>
      <dgm:t>
        <a:bodyPr/>
        <a:lstStyle/>
        <a:p>
          <a:r>
            <a:rPr lang="en-IN" dirty="0"/>
            <a:t>Existing User can withdraw money from his account</a:t>
          </a:r>
        </a:p>
      </dgm:t>
    </dgm:pt>
    <dgm:pt modelId="{79A7E1BD-6DC6-4CC3-BCF0-9D8A576B049C}" type="parTrans" cxnId="{C3855D93-1E0C-41C4-B612-22D6C10C2AE2}">
      <dgm:prSet/>
      <dgm:spPr/>
      <dgm:t>
        <a:bodyPr/>
        <a:lstStyle/>
        <a:p>
          <a:endParaRPr lang="en-IN"/>
        </a:p>
      </dgm:t>
    </dgm:pt>
    <dgm:pt modelId="{7738F028-FF99-46F5-80E0-621B9E607857}" type="sibTrans" cxnId="{C3855D93-1E0C-41C4-B612-22D6C10C2AE2}">
      <dgm:prSet/>
      <dgm:spPr/>
      <dgm:t>
        <a:bodyPr/>
        <a:lstStyle/>
        <a:p>
          <a:endParaRPr lang="en-IN"/>
        </a:p>
      </dgm:t>
    </dgm:pt>
    <dgm:pt modelId="{7E322E1A-E3B9-4FFC-97A8-3136E064902F}">
      <dgm:prSet/>
      <dgm:spPr/>
      <dgm:t>
        <a:bodyPr/>
        <a:lstStyle/>
        <a:p>
          <a:r>
            <a:rPr lang="en-IN" dirty="0"/>
            <a:t>Existing User can check his balance and check user details</a:t>
          </a:r>
        </a:p>
      </dgm:t>
    </dgm:pt>
    <dgm:pt modelId="{55C41B8B-B075-4226-8634-61161AA8B248}" type="parTrans" cxnId="{8147654D-DABC-4AC0-B998-AFDE68357C44}">
      <dgm:prSet/>
      <dgm:spPr/>
      <dgm:t>
        <a:bodyPr/>
        <a:lstStyle/>
        <a:p>
          <a:endParaRPr lang="en-IN"/>
        </a:p>
      </dgm:t>
    </dgm:pt>
    <dgm:pt modelId="{49C17BC1-8915-4E4E-A0CF-BD7FC9661CCA}" type="sibTrans" cxnId="{8147654D-DABC-4AC0-B998-AFDE68357C44}">
      <dgm:prSet/>
      <dgm:spPr/>
      <dgm:t>
        <a:bodyPr/>
        <a:lstStyle/>
        <a:p>
          <a:endParaRPr lang="en-IN"/>
        </a:p>
      </dgm:t>
    </dgm:pt>
    <dgm:pt modelId="{7FD046BA-C18B-43D0-9247-B8395D22E78F}">
      <dgm:prSet/>
      <dgm:spPr/>
      <dgm:t>
        <a:bodyPr/>
        <a:lstStyle/>
        <a:p>
          <a:r>
            <a:rPr lang="en-IN" dirty="0"/>
            <a:t>Existing User can transfer money from one account to another</a:t>
          </a:r>
        </a:p>
      </dgm:t>
    </dgm:pt>
    <dgm:pt modelId="{18EBBB23-1444-473C-8127-7D09C52BAE14}" type="parTrans" cxnId="{57C17E97-C759-421C-9170-70936B16EA52}">
      <dgm:prSet/>
      <dgm:spPr/>
      <dgm:t>
        <a:bodyPr/>
        <a:lstStyle/>
        <a:p>
          <a:endParaRPr lang="en-IN"/>
        </a:p>
      </dgm:t>
    </dgm:pt>
    <dgm:pt modelId="{381F114B-8E85-4CD5-8CEE-8609E7E0B5AC}" type="sibTrans" cxnId="{57C17E97-C759-421C-9170-70936B16EA52}">
      <dgm:prSet/>
      <dgm:spPr/>
      <dgm:t>
        <a:bodyPr/>
        <a:lstStyle/>
        <a:p>
          <a:endParaRPr lang="en-IN"/>
        </a:p>
      </dgm:t>
    </dgm:pt>
    <dgm:pt modelId="{86D48E5E-3E6D-4260-9FC9-EBAED9AA0E8C}" type="pres">
      <dgm:prSet presAssocID="{F64BA040-387F-48A1-BAEE-08634373EAD6}" presName="linear" presStyleCnt="0">
        <dgm:presLayoutVars>
          <dgm:dir/>
          <dgm:animLvl val="lvl"/>
          <dgm:resizeHandles val="exact"/>
        </dgm:presLayoutVars>
      </dgm:prSet>
      <dgm:spPr/>
    </dgm:pt>
    <dgm:pt modelId="{F37A9762-1B83-4E71-B4FC-1AA769EF793E}" type="pres">
      <dgm:prSet presAssocID="{7A5E972F-4A71-410C-81F9-382858343EAF}" presName="parentLin" presStyleCnt="0"/>
      <dgm:spPr/>
    </dgm:pt>
    <dgm:pt modelId="{8E05C403-7061-451B-850A-39DFBA88B353}" type="pres">
      <dgm:prSet presAssocID="{7A5E972F-4A71-410C-81F9-382858343EAF}" presName="parentLeftMargin" presStyleLbl="node1" presStyleIdx="0" presStyleCnt="3"/>
      <dgm:spPr/>
    </dgm:pt>
    <dgm:pt modelId="{A9DA32EF-C2CE-4EFC-9750-3AB9526C3429}" type="pres">
      <dgm:prSet presAssocID="{7A5E972F-4A71-410C-81F9-382858343E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935E1E-ED71-4FFC-9E76-07F6B8C531C0}" type="pres">
      <dgm:prSet presAssocID="{7A5E972F-4A71-410C-81F9-382858343EAF}" presName="negativeSpace" presStyleCnt="0"/>
      <dgm:spPr/>
    </dgm:pt>
    <dgm:pt modelId="{3CCC2147-8755-45B0-965C-94AD6C7158BC}" type="pres">
      <dgm:prSet presAssocID="{7A5E972F-4A71-410C-81F9-382858343EAF}" presName="childText" presStyleLbl="conFgAcc1" presStyleIdx="0" presStyleCnt="3" custLinFactNeighborY="-23298">
        <dgm:presLayoutVars>
          <dgm:bulletEnabled val="1"/>
        </dgm:presLayoutVars>
      </dgm:prSet>
      <dgm:spPr/>
    </dgm:pt>
    <dgm:pt modelId="{49ECC989-05B9-450E-B562-1CAD5712D163}" type="pres">
      <dgm:prSet presAssocID="{75D72037-DCE8-47BC-AEAF-339E187A4C9C}" presName="spaceBetweenRectangles" presStyleCnt="0"/>
      <dgm:spPr/>
    </dgm:pt>
    <dgm:pt modelId="{E31A7B7C-F56E-4349-B1D4-0FC1B53DDE88}" type="pres">
      <dgm:prSet presAssocID="{134D5A0F-7B0F-4F31-82A8-E6E9C9591BC5}" presName="parentLin" presStyleCnt="0"/>
      <dgm:spPr/>
    </dgm:pt>
    <dgm:pt modelId="{7210FBF7-2667-4069-92C0-482FC9FBFC48}" type="pres">
      <dgm:prSet presAssocID="{134D5A0F-7B0F-4F31-82A8-E6E9C9591BC5}" presName="parentLeftMargin" presStyleLbl="node1" presStyleIdx="0" presStyleCnt="3"/>
      <dgm:spPr/>
    </dgm:pt>
    <dgm:pt modelId="{BEBA8D49-7435-4189-96E7-23DE8B1A51F2}" type="pres">
      <dgm:prSet presAssocID="{134D5A0F-7B0F-4F31-82A8-E6E9C9591B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38C3FC4-3D71-41CE-AB38-77F34BC39755}" type="pres">
      <dgm:prSet presAssocID="{134D5A0F-7B0F-4F31-82A8-E6E9C9591BC5}" presName="negativeSpace" presStyleCnt="0"/>
      <dgm:spPr/>
    </dgm:pt>
    <dgm:pt modelId="{181B168F-BBA9-4086-8944-8D613D6321D7}" type="pres">
      <dgm:prSet presAssocID="{134D5A0F-7B0F-4F31-82A8-E6E9C9591BC5}" presName="childText" presStyleLbl="conFgAcc1" presStyleIdx="1" presStyleCnt="3" custLinFactNeighborY="-17971">
        <dgm:presLayoutVars>
          <dgm:bulletEnabled val="1"/>
        </dgm:presLayoutVars>
      </dgm:prSet>
      <dgm:spPr/>
    </dgm:pt>
    <dgm:pt modelId="{C1DB8597-6A5E-41A3-B128-EDDC3DC6DADF}" type="pres">
      <dgm:prSet presAssocID="{40FBC4C7-310C-4113-B39A-CD2720DBE0E5}" presName="spaceBetweenRectangles" presStyleCnt="0"/>
      <dgm:spPr/>
    </dgm:pt>
    <dgm:pt modelId="{AD715A0C-017B-4777-AE22-FFB136D22EE2}" type="pres">
      <dgm:prSet presAssocID="{E93B9B03-DF8D-4E72-BCB1-B3BD16180829}" presName="parentLin" presStyleCnt="0"/>
      <dgm:spPr/>
    </dgm:pt>
    <dgm:pt modelId="{1A2575AC-D86A-4960-AF48-E63E78C59689}" type="pres">
      <dgm:prSet presAssocID="{E93B9B03-DF8D-4E72-BCB1-B3BD16180829}" presName="parentLeftMargin" presStyleLbl="node1" presStyleIdx="1" presStyleCnt="3"/>
      <dgm:spPr/>
    </dgm:pt>
    <dgm:pt modelId="{2D8B5A0E-1C9F-4B86-A831-9F976E4B0B21}" type="pres">
      <dgm:prSet presAssocID="{E93B9B03-DF8D-4E72-BCB1-B3BD1618082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D6A3057-42CC-47B4-8FD3-1328B0226CC6}" type="pres">
      <dgm:prSet presAssocID="{E93B9B03-DF8D-4E72-BCB1-B3BD16180829}" presName="negativeSpace" presStyleCnt="0"/>
      <dgm:spPr/>
    </dgm:pt>
    <dgm:pt modelId="{BF28BDB8-B1AC-45AA-9C73-6CC85EB26017}" type="pres">
      <dgm:prSet presAssocID="{E93B9B03-DF8D-4E72-BCB1-B3BD16180829}" presName="childText" presStyleLbl="conFgAcc1" presStyleIdx="2" presStyleCnt="3" custLinFactNeighborY="-14349">
        <dgm:presLayoutVars>
          <dgm:bulletEnabled val="1"/>
        </dgm:presLayoutVars>
      </dgm:prSet>
      <dgm:spPr/>
    </dgm:pt>
  </dgm:ptLst>
  <dgm:cxnLst>
    <dgm:cxn modelId="{DFC1250C-9F68-4659-A7AA-B1B822CFEDFD}" srcId="{F64BA040-387F-48A1-BAEE-08634373EAD6}" destId="{134D5A0F-7B0F-4F31-82A8-E6E9C9591BC5}" srcOrd="1" destOrd="0" parTransId="{0BF70239-E4A0-4E11-AB44-5B32D6458B1C}" sibTransId="{40FBC4C7-310C-4113-B39A-CD2720DBE0E5}"/>
    <dgm:cxn modelId="{FED75917-B6AB-4559-A4E3-6F4C8D68EED3}" type="presOf" srcId="{F64BA040-387F-48A1-BAEE-08634373EAD6}" destId="{86D48E5E-3E6D-4260-9FC9-EBAED9AA0E8C}" srcOrd="0" destOrd="0" presId="urn:microsoft.com/office/officeart/2005/8/layout/list1"/>
    <dgm:cxn modelId="{BC95033B-70A9-48E9-AFDA-E0447AF1DEF4}" type="presOf" srcId="{7A5E972F-4A71-410C-81F9-382858343EAF}" destId="{8E05C403-7061-451B-850A-39DFBA88B353}" srcOrd="0" destOrd="0" presId="urn:microsoft.com/office/officeart/2005/8/layout/list1"/>
    <dgm:cxn modelId="{3E10AF3F-D1BD-4442-8457-E70ADA8B855F}" srcId="{F64BA040-387F-48A1-BAEE-08634373EAD6}" destId="{7A5E972F-4A71-410C-81F9-382858343EAF}" srcOrd="0" destOrd="0" parTransId="{619ACFC2-075A-46D8-8887-921E706104E6}" sibTransId="{75D72037-DCE8-47BC-AEAF-339E187A4C9C}"/>
    <dgm:cxn modelId="{466F5340-B7F2-4D29-90C7-B008015A736D}" srcId="{F64BA040-387F-48A1-BAEE-08634373EAD6}" destId="{E93B9B03-DF8D-4E72-BCB1-B3BD16180829}" srcOrd="2" destOrd="0" parTransId="{0EBE0971-DC9B-47A5-85D9-632F0FCC5CDF}" sibTransId="{4AA8A475-3AC0-43E5-8CDB-A5787B14E6A6}"/>
    <dgm:cxn modelId="{58FF8A45-1A89-4261-AFFB-C893D5673D07}" type="presOf" srcId="{134D5A0F-7B0F-4F31-82A8-E6E9C9591BC5}" destId="{7210FBF7-2667-4069-92C0-482FC9FBFC48}" srcOrd="0" destOrd="0" presId="urn:microsoft.com/office/officeart/2005/8/layout/list1"/>
    <dgm:cxn modelId="{D4958B67-F215-4F5C-9AC0-739C64BDE67F}" type="presOf" srcId="{7FD046BA-C18B-43D0-9247-B8395D22E78F}" destId="{BF28BDB8-B1AC-45AA-9C73-6CC85EB26017}" srcOrd="0" destOrd="0" presId="urn:microsoft.com/office/officeart/2005/8/layout/list1"/>
    <dgm:cxn modelId="{8147654D-DABC-4AC0-B998-AFDE68357C44}" srcId="{134D5A0F-7B0F-4F31-82A8-E6E9C9591BC5}" destId="{7E322E1A-E3B9-4FFC-97A8-3136E064902F}" srcOrd="0" destOrd="0" parTransId="{55C41B8B-B075-4226-8634-61161AA8B248}" sibTransId="{49C17BC1-8915-4E4E-A0CF-BD7FC9661CCA}"/>
    <dgm:cxn modelId="{C3855D93-1E0C-41C4-B612-22D6C10C2AE2}" srcId="{7A5E972F-4A71-410C-81F9-382858343EAF}" destId="{608A0C8E-0192-4D90-ABBD-49E7AC3FF0E2}" srcOrd="0" destOrd="0" parTransId="{79A7E1BD-6DC6-4CC3-BCF0-9D8A576B049C}" sibTransId="{7738F028-FF99-46F5-80E0-621B9E607857}"/>
    <dgm:cxn modelId="{57C17E97-C759-421C-9170-70936B16EA52}" srcId="{E93B9B03-DF8D-4E72-BCB1-B3BD16180829}" destId="{7FD046BA-C18B-43D0-9247-B8395D22E78F}" srcOrd="0" destOrd="0" parTransId="{18EBBB23-1444-473C-8127-7D09C52BAE14}" sibTransId="{381F114B-8E85-4CD5-8CEE-8609E7E0B5AC}"/>
    <dgm:cxn modelId="{801AC0AA-55EB-4F2D-A06D-B3A6821A398E}" type="presOf" srcId="{608A0C8E-0192-4D90-ABBD-49E7AC3FF0E2}" destId="{3CCC2147-8755-45B0-965C-94AD6C7158BC}" srcOrd="0" destOrd="0" presId="urn:microsoft.com/office/officeart/2005/8/layout/list1"/>
    <dgm:cxn modelId="{AEAB5AD6-FA36-482E-9FFE-8EFD9A72CB21}" type="presOf" srcId="{7A5E972F-4A71-410C-81F9-382858343EAF}" destId="{A9DA32EF-C2CE-4EFC-9750-3AB9526C3429}" srcOrd="1" destOrd="0" presId="urn:microsoft.com/office/officeart/2005/8/layout/list1"/>
    <dgm:cxn modelId="{B2A2ABE4-8FBD-4AD9-812B-82F9EE5CE76D}" type="presOf" srcId="{134D5A0F-7B0F-4F31-82A8-E6E9C9591BC5}" destId="{BEBA8D49-7435-4189-96E7-23DE8B1A51F2}" srcOrd="1" destOrd="0" presId="urn:microsoft.com/office/officeart/2005/8/layout/list1"/>
    <dgm:cxn modelId="{D86432E7-8DA9-4EEE-A32A-618F963783E1}" type="presOf" srcId="{7E322E1A-E3B9-4FFC-97A8-3136E064902F}" destId="{181B168F-BBA9-4086-8944-8D613D6321D7}" srcOrd="0" destOrd="0" presId="urn:microsoft.com/office/officeart/2005/8/layout/list1"/>
    <dgm:cxn modelId="{21FD9DF7-01BC-489C-89A1-CC13915F4A33}" type="presOf" srcId="{E93B9B03-DF8D-4E72-BCB1-B3BD16180829}" destId="{2D8B5A0E-1C9F-4B86-A831-9F976E4B0B21}" srcOrd="1" destOrd="0" presId="urn:microsoft.com/office/officeart/2005/8/layout/list1"/>
    <dgm:cxn modelId="{E71D49F8-A236-473F-ABA2-7753E402CE25}" type="presOf" srcId="{E93B9B03-DF8D-4E72-BCB1-B3BD16180829}" destId="{1A2575AC-D86A-4960-AF48-E63E78C59689}" srcOrd="0" destOrd="0" presId="urn:microsoft.com/office/officeart/2005/8/layout/list1"/>
    <dgm:cxn modelId="{0F6F846D-415E-42FA-86D4-48AAD467D351}" type="presParOf" srcId="{86D48E5E-3E6D-4260-9FC9-EBAED9AA0E8C}" destId="{F37A9762-1B83-4E71-B4FC-1AA769EF793E}" srcOrd="0" destOrd="0" presId="urn:microsoft.com/office/officeart/2005/8/layout/list1"/>
    <dgm:cxn modelId="{65197D66-ED1A-46B7-9FED-810FC822C1CF}" type="presParOf" srcId="{F37A9762-1B83-4E71-B4FC-1AA769EF793E}" destId="{8E05C403-7061-451B-850A-39DFBA88B353}" srcOrd="0" destOrd="0" presId="urn:microsoft.com/office/officeart/2005/8/layout/list1"/>
    <dgm:cxn modelId="{E55A24FF-E3A5-4818-B454-BB9E508387AF}" type="presParOf" srcId="{F37A9762-1B83-4E71-B4FC-1AA769EF793E}" destId="{A9DA32EF-C2CE-4EFC-9750-3AB9526C3429}" srcOrd="1" destOrd="0" presId="urn:microsoft.com/office/officeart/2005/8/layout/list1"/>
    <dgm:cxn modelId="{52DF9D44-3BF3-453B-8B98-71BB18466494}" type="presParOf" srcId="{86D48E5E-3E6D-4260-9FC9-EBAED9AA0E8C}" destId="{7E935E1E-ED71-4FFC-9E76-07F6B8C531C0}" srcOrd="1" destOrd="0" presId="urn:microsoft.com/office/officeart/2005/8/layout/list1"/>
    <dgm:cxn modelId="{6DF54756-71E8-4361-80B9-64F7B18A9AFD}" type="presParOf" srcId="{86D48E5E-3E6D-4260-9FC9-EBAED9AA0E8C}" destId="{3CCC2147-8755-45B0-965C-94AD6C7158BC}" srcOrd="2" destOrd="0" presId="urn:microsoft.com/office/officeart/2005/8/layout/list1"/>
    <dgm:cxn modelId="{EA0046D5-0AB2-4EFF-85D4-BEF48B419F21}" type="presParOf" srcId="{86D48E5E-3E6D-4260-9FC9-EBAED9AA0E8C}" destId="{49ECC989-05B9-450E-B562-1CAD5712D163}" srcOrd="3" destOrd="0" presId="urn:microsoft.com/office/officeart/2005/8/layout/list1"/>
    <dgm:cxn modelId="{79EE65CA-6BF0-45D8-9A5B-26888D876EAB}" type="presParOf" srcId="{86D48E5E-3E6D-4260-9FC9-EBAED9AA0E8C}" destId="{E31A7B7C-F56E-4349-B1D4-0FC1B53DDE88}" srcOrd="4" destOrd="0" presId="urn:microsoft.com/office/officeart/2005/8/layout/list1"/>
    <dgm:cxn modelId="{49EB01A1-B185-4F25-A950-3A5D850F4300}" type="presParOf" srcId="{E31A7B7C-F56E-4349-B1D4-0FC1B53DDE88}" destId="{7210FBF7-2667-4069-92C0-482FC9FBFC48}" srcOrd="0" destOrd="0" presId="urn:microsoft.com/office/officeart/2005/8/layout/list1"/>
    <dgm:cxn modelId="{31741E1D-C497-4F05-90C5-51C595CF6BBE}" type="presParOf" srcId="{E31A7B7C-F56E-4349-B1D4-0FC1B53DDE88}" destId="{BEBA8D49-7435-4189-96E7-23DE8B1A51F2}" srcOrd="1" destOrd="0" presId="urn:microsoft.com/office/officeart/2005/8/layout/list1"/>
    <dgm:cxn modelId="{E937B5C9-165B-49A9-814D-1EEDB63860C2}" type="presParOf" srcId="{86D48E5E-3E6D-4260-9FC9-EBAED9AA0E8C}" destId="{B38C3FC4-3D71-41CE-AB38-77F34BC39755}" srcOrd="5" destOrd="0" presId="urn:microsoft.com/office/officeart/2005/8/layout/list1"/>
    <dgm:cxn modelId="{F158F853-2BE1-41D9-B7B0-247EE53F784B}" type="presParOf" srcId="{86D48E5E-3E6D-4260-9FC9-EBAED9AA0E8C}" destId="{181B168F-BBA9-4086-8944-8D613D6321D7}" srcOrd="6" destOrd="0" presId="urn:microsoft.com/office/officeart/2005/8/layout/list1"/>
    <dgm:cxn modelId="{39DC322D-4391-4198-BC72-9620848B4F3E}" type="presParOf" srcId="{86D48E5E-3E6D-4260-9FC9-EBAED9AA0E8C}" destId="{C1DB8597-6A5E-41A3-B128-EDDC3DC6DADF}" srcOrd="7" destOrd="0" presId="urn:microsoft.com/office/officeart/2005/8/layout/list1"/>
    <dgm:cxn modelId="{BF8A7D74-5F99-4DA3-88B1-DEDBDF2D955E}" type="presParOf" srcId="{86D48E5E-3E6D-4260-9FC9-EBAED9AA0E8C}" destId="{AD715A0C-017B-4777-AE22-FFB136D22EE2}" srcOrd="8" destOrd="0" presId="urn:microsoft.com/office/officeart/2005/8/layout/list1"/>
    <dgm:cxn modelId="{05E821B9-0B8B-4FC7-A47D-98C8AD5CFF9E}" type="presParOf" srcId="{AD715A0C-017B-4777-AE22-FFB136D22EE2}" destId="{1A2575AC-D86A-4960-AF48-E63E78C59689}" srcOrd="0" destOrd="0" presId="urn:microsoft.com/office/officeart/2005/8/layout/list1"/>
    <dgm:cxn modelId="{E43E7F72-DFF2-437A-873A-FC1B176733DE}" type="presParOf" srcId="{AD715A0C-017B-4777-AE22-FFB136D22EE2}" destId="{2D8B5A0E-1C9F-4B86-A831-9F976E4B0B21}" srcOrd="1" destOrd="0" presId="urn:microsoft.com/office/officeart/2005/8/layout/list1"/>
    <dgm:cxn modelId="{DCFA5930-F873-498B-9370-BCC735DAB7DC}" type="presParOf" srcId="{86D48E5E-3E6D-4260-9FC9-EBAED9AA0E8C}" destId="{DD6A3057-42CC-47B4-8FD3-1328B0226CC6}" srcOrd="9" destOrd="0" presId="urn:microsoft.com/office/officeart/2005/8/layout/list1"/>
    <dgm:cxn modelId="{56B15238-02FE-4B0F-8773-00E82E7CB8AE}" type="presParOf" srcId="{86D48E5E-3E6D-4260-9FC9-EBAED9AA0E8C}" destId="{BF28BDB8-B1AC-45AA-9C73-6CC85EB2601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656119-7FC6-4889-80EF-C836466EC7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4B2DBB5-39BF-400F-99FC-96E8C0E82A0E}">
      <dgm:prSet phldrT="[Text]" custT="1"/>
      <dgm:spPr/>
      <dgm:t>
        <a:bodyPr/>
        <a:lstStyle/>
        <a:p>
          <a:r>
            <a:rPr lang="en-IN" sz="1400" b="1" dirty="0"/>
            <a:t>Transaction History</a:t>
          </a:r>
        </a:p>
      </dgm:t>
    </dgm:pt>
    <dgm:pt modelId="{47D722B2-E5D1-4B97-894E-75FBA5211728}" type="parTrans" cxnId="{AD413A09-46B4-4135-9856-8CA02E0B7CD4}">
      <dgm:prSet/>
      <dgm:spPr/>
      <dgm:t>
        <a:bodyPr/>
        <a:lstStyle/>
        <a:p>
          <a:endParaRPr lang="en-IN"/>
        </a:p>
      </dgm:t>
    </dgm:pt>
    <dgm:pt modelId="{D7152DE4-35F6-406B-BDC3-8EE3E29EA907}" type="sibTrans" cxnId="{AD413A09-46B4-4135-9856-8CA02E0B7CD4}">
      <dgm:prSet/>
      <dgm:spPr/>
      <dgm:t>
        <a:bodyPr/>
        <a:lstStyle/>
        <a:p>
          <a:endParaRPr lang="en-IN"/>
        </a:p>
      </dgm:t>
    </dgm:pt>
    <dgm:pt modelId="{5E806AC0-F1E2-445E-96BE-B5EE680B0192}">
      <dgm:prSet custT="1"/>
      <dgm:spPr/>
      <dgm:t>
        <a:bodyPr/>
        <a:lstStyle/>
        <a:p>
          <a:r>
            <a:rPr lang="en-IN" sz="1400" dirty="0"/>
            <a:t>Existing user can view  his transaction history</a:t>
          </a:r>
        </a:p>
      </dgm:t>
    </dgm:pt>
    <dgm:pt modelId="{6AAC9F84-7A9B-42BD-9882-E60BF0D477D3}" type="parTrans" cxnId="{EC6251AC-6EE9-4CE0-BFCA-829430799D35}">
      <dgm:prSet/>
      <dgm:spPr/>
      <dgm:t>
        <a:bodyPr/>
        <a:lstStyle/>
        <a:p>
          <a:endParaRPr lang="en-IN"/>
        </a:p>
      </dgm:t>
    </dgm:pt>
    <dgm:pt modelId="{087630FA-43FB-4D11-B779-EE5321D0423E}" type="sibTrans" cxnId="{EC6251AC-6EE9-4CE0-BFCA-829430799D35}">
      <dgm:prSet/>
      <dgm:spPr/>
      <dgm:t>
        <a:bodyPr/>
        <a:lstStyle/>
        <a:p>
          <a:endParaRPr lang="en-IN"/>
        </a:p>
      </dgm:t>
    </dgm:pt>
    <dgm:pt modelId="{9A5449A7-6095-4AB9-AE6B-DD4337D505E2}" type="pres">
      <dgm:prSet presAssocID="{6E656119-7FC6-4889-80EF-C836466EC70C}" presName="linear" presStyleCnt="0">
        <dgm:presLayoutVars>
          <dgm:dir/>
          <dgm:animLvl val="lvl"/>
          <dgm:resizeHandles val="exact"/>
        </dgm:presLayoutVars>
      </dgm:prSet>
      <dgm:spPr/>
    </dgm:pt>
    <dgm:pt modelId="{4999D558-B2CA-4688-B73D-8175DDEF5992}" type="pres">
      <dgm:prSet presAssocID="{04B2DBB5-39BF-400F-99FC-96E8C0E82A0E}" presName="parentLin" presStyleCnt="0"/>
      <dgm:spPr/>
    </dgm:pt>
    <dgm:pt modelId="{A90B5C60-B992-4F53-B977-FAB14E612142}" type="pres">
      <dgm:prSet presAssocID="{04B2DBB5-39BF-400F-99FC-96E8C0E82A0E}" presName="parentLeftMargin" presStyleLbl="node1" presStyleIdx="0" presStyleCnt="1"/>
      <dgm:spPr/>
    </dgm:pt>
    <dgm:pt modelId="{324D38B9-99E4-4AF8-8F40-AE4AE68081F4}" type="pres">
      <dgm:prSet presAssocID="{04B2DBB5-39BF-400F-99FC-96E8C0E82A0E}" presName="parentText" presStyleLbl="node1" presStyleIdx="0" presStyleCnt="1" custScaleY="108163" custLinFactNeighborX="-4740" custLinFactNeighborY="-11983">
        <dgm:presLayoutVars>
          <dgm:chMax val="0"/>
          <dgm:bulletEnabled val="1"/>
        </dgm:presLayoutVars>
      </dgm:prSet>
      <dgm:spPr/>
    </dgm:pt>
    <dgm:pt modelId="{30DC0647-5E62-4366-9F0D-734B0DA4304F}" type="pres">
      <dgm:prSet presAssocID="{04B2DBB5-39BF-400F-99FC-96E8C0E82A0E}" presName="negativeSpace" presStyleCnt="0"/>
      <dgm:spPr/>
    </dgm:pt>
    <dgm:pt modelId="{054CB1B0-CA6C-452B-B290-91C6F0B52C98}" type="pres">
      <dgm:prSet presAssocID="{04B2DBB5-39BF-400F-99FC-96E8C0E82A0E}" presName="childText" presStyleLbl="conFgAcc1" presStyleIdx="0" presStyleCnt="1" custScaleY="134714" custLinFactNeighborY="3805">
        <dgm:presLayoutVars>
          <dgm:bulletEnabled val="1"/>
        </dgm:presLayoutVars>
      </dgm:prSet>
      <dgm:spPr/>
    </dgm:pt>
  </dgm:ptLst>
  <dgm:cxnLst>
    <dgm:cxn modelId="{AD413A09-46B4-4135-9856-8CA02E0B7CD4}" srcId="{6E656119-7FC6-4889-80EF-C836466EC70C}" destId="{04B2DBB5-39BF-400F-99FC-96E8C0E82A0E}" srcOrd="0" destOrd="0" parTransId="{47D722B2-E5D1-4B97-894E-75FBA5211728}" sibTransId="{D7152DE4-35F6-406B-BDC3-8EE3E29EA907}"/>
    <dgm:cxn modelId="{1C63D334-DB80-45FB-B98D-4AFF0AE3BA4A}" type="presOf" srcId="{5E806AC0-F1E2-445E-96BE-B5EE680B0192}" destId="{054CB1B0-CA6C-452B-B290-91C6F0B52C98}" srcOrd="0" destOrd="0" presId="urn:microsoft.com/office/officeart/2005/8/layout/list1"/>
    <dgm:cxn modelId="{1894E34D-CD58-4993-B172-2530BA6A5890}" type="presOf" srcId="{04B2DBB5-39BF-400F-99FC-96E8C0E82A0E}" destId="{A90B5C60-B992-4F53-B977-FAB14E612142}" srcOrd="0" destOrd="0" presId="urn:microsoft.com/office/officeart/2005/8/layout/list1"/>
    <dgm:cxn modelId="{EC6251AC-6EE9-4CE0-BFCA-829430799D35}" srcId="{04B2DBB5-39BF-400F-99FC-96E8C0E82A0E}" destId="{5E806AC0-F1E2-445E-96BE-B5EE680B0192}" srcOrd="0" destOrd="0" parTransId="{6AAC9F84-7A9B-42BD-9882-E60BF0D477D3}" sibTransId="{087630FA-43FB-4D11-B779-EE5321D0423E}"/>
    <dgm:cxn modelId="{B93C17C6-8ECF-4063-9C84-C0954ABC3A96}" type="presOf" srcId="{6E656119-7FC6-4889-80EF-C836466EC70C}" destId="{9A5449A7-6095-4AB9-AE6B-DD4337D505E2}" srcOrd="0" destOrd="0" presId="urn:microsoft.com/office/officeart/2005/8/layout/list1"/>
    <dgm:cxn modelId="{B345A7CE-9B79-4D2E-8AE5-D90E7A8A7497}" type="presOf" srcId="{04B2DBB5-39BF-400F-99FC-96E8C0E82A0E}" destId="{324D38B9-99E4-4AF8-8F40-AE4AE68081F4}" srcOrd="1" destOrd="0" presId="urn:microsoft.com/office/officeart/2005/8/layout/list1"/>
    <dgm:cxn modelId="{9C93FFDF-3AFD-4037-A414-D1E959C2FA6C}" type="presParOf" srcId="{9A5449A7-6095-4AB9-AE6B-DD4337D505E2}" destId="{4999D558-B2CA-4688-B73D-8175DDEF5992}" srcOrd="0" destOrd="0" presId="urn:microsoft.com/office/officeart/2005/8/layout/list1"/>
    <dgm:cxn modelId="{B1BC7B08-D245-488A-A117-338C6E749160}" type="presParOf" srcId="{4999D558-B2CA-4688-B73D-8175DDEF5992}" destId="{A90B5C60-B992-4F53-B977-FAB14E612142}" srcOrd="0" destOrd="0" presId="urn:microsoft.com/office/officeart/2005/8/layout/list1"/>
    <dgm:cxn modelId="{AFE9C249-55C5-4297-8C92-E02BB016E0A3}" type="presParOf" srcId="{4999D558-B2CA-4688-B73D-8175DDEF5992}" destId="{324D38B9-99E4-4AF8-8F40-AE4AE68081F4}" srcOrd="1" destOrd="0" presId="urn:microsoft.com/office/officeart/2005/8/layout/list1"/>
    <dgm:cxn modelId="{6ADBA321-DE4F-4A02-9D9C-0A540AD8CC93}" type="presParOf" srcId="{9A5449A7-6095-4AB9-AE6B-DD4337D505E2}" destId="{30DC0647-5E62-4366-9F0D-734B0DA4304F}" srcOrd="1" destOrd="0" presId="urn:microsoft.com/office/officeart/2005/8/layout/list1"/>
    <dgm:cxn modelId="{4A77CCF3-EF56-4E4E-B802-75A192328E54}" type="presParOf" srcId="{9A5449A7-6095-4AB9-AE6B-DD4337D505E2}" destId="{054CB1B0-CA6C-452B-B290-91C6F0B52C9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B35CBF-3C2E-444C-A8EB-B4D99D0E7E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DDCC150-03D2-4AEB-9D07-621CD3688DB7}">
      <dgm:prSet phldrT="[Text]"/>
      <dgm:spPr/>
      <dgm:t>
        <a:bodyPr/>
        <a:lstStyle/>
        <a:p>
          <a:r>
            <a:rPr lang="en-IN" b="1" dirty="0"/>
            <a:t>Authorisation &amp; Validation</a:t>
          </a:r>
        </a:p>
      </dgm:t>
    </dgm:pt>
    <dgm:pt modelId="{9CB772AC-E8D0-406D-A684-C41DED28A347}" type="parTrans" cxnId="{F0A881DE-D284-41D4-AF6F-D1EDEA965AFE}">
      <dgm:prSet/>
      <dgm:spPr/>
      <dgm:t>
        <a:bodyPr/>
        <a:lstStyle/>
        <a:p>
          <a:endParaRPr lang="en-IN"/>
        </a:p>
      </dgm:t>
    </dgm:pt>
    <dgm:pt modelId="{9163D1D8-9668-4956-859A-7DE0BF36942F}" type="sibTrans" cxnId="{F0A881DE-D284-41D4-AF6F-D1EDEA965AFE}">
      <dgm:prSet/>
      <dgm:spPr/>
      <dgm:t>
        <a:bodyPr/>
        <a:lstStyle/>
        <a:p>
          <a:endParaRPr lang="en-IN"/>
        </a:p>
      </dgm:t>
    </dgm:pt>
    <dgm:pt modelId="{5912E14D-4E8A-4E98-9EE5-1ED521DD9195}">
      <dgm:prSet/>
      <dgm:spPr/>
      <dgm:t>
        <a:bodyPr/>
        <a:lstStyle/>
        <a:p>
          <a:r>
            <a:rPr lang="en-IN" dirty="0"/>
            <a:t>The Account is authorised and validated for security purpose</a:t>
          </a:r>
        </a:p>
      </dgm:t>
    </dgm:pt>
    <dgm:pt modelId="{3026750E-93A1-4794-A9A4-50E0BBC63EFB}" type="parTrans" cxnId="{B78D4E83-6881-4E26-AC83-85330E2A2236}">
      <dgm:prSet/>
      <dgm:spPr/>
      <dgm:t>
        <a:bodyPr/>
        <a:lstStyle/>
        <a:p>
          <a:endParaRPr lang="en-IN"/>
        </a:p>
      </dgm:t>
    </dgm:pt>
    <dgm:pt modelId="{AFB5940E-62CB-4BBC-AD80-D8F420047D21}" type="sibTrans" cxnId="{B78D4E83-6881-4E26-AC83-85330E2A2236}">
      <dgm:prSet/>
      <dgm:spPr/>
      <dgm:t>
        <a:bodyPr/>
        <a:lstStyle/>
        <a:p>
          <a:endParaRPr lang="en-IN"/>
        </a:p>
      </dgm:t>
    </dgm:pt>
    <dgm:pt modelId="{A5762702-3E73-4DB0-B2A3-413EECE03BF0}" type="pres">
      <dgm:prSet presAssocID="{57B35CBF-3C2E-444C-A8EB-B4D99D0E7E1A}" presName="linear" presStyleCnt="0">
        <dgm:presLayoutVars>
          <dgm:dir/>
          <dgm:animLvl val="lvl"/>
          <dgm:resizeHandles val="exact"/>
        </dgm:presLayoutVars>
      </dgm:prSet>
      <dgm:spPr/>
    </dgm:pt>
    <dgm:pt modelId="{0E5BD70D-74D0-40FA-A523-4B28B891248F}" type="pres">
      <dgm:prSet presAssocID="{5DDCC150-03D2-4AEB-9D07-621CD3688DB7}" presName="parentLin" presStyleCnt="0"/>
      <dgm:spPr/>
    </dgm:pt>
    <dgm:pt modelId="{8C05BAB4-CFD6-49F7-9D3F-B4F25B2B06BC}" type="pres">
      <dgm:prSet presAssocID="{5DDCC150-03D2-4AEB-9D07-621CD3688DB7}" presName="parentLeftMargin" presStyleLbl="node1" presStyleIdx="0" presStyleCnt="1"/>
      <dgm:spPr/>
    </dgm:pt>
    <dgm:pt modelId="{02A82EB8-45AB-46C8-97C9-B9CAEA77F46B}" type="pres">
      <dgm:prSet presAssocID="{5DDCC150-03D2-4AEB-9D07-621CD3688DB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9746710-7548-4FAC-B450-541853600988}" type="pres">
      <dgm:prSet presAssocID="{5DDCC150-03D2-4AEB-9D07-621CD3688DB7}" presName="negativeSpace" presStyleCnt="0"/>
      <dgm:spPr/>
    </dgm:pt>
    <dgm:pt modelId="{A49060C1-1D82-49C7-ABBF-CC702B042AAD}" type="pres">
      <dgm:prSet presAssocID="{5DDCC150-03D2-4AEB-9D07-621CD3688DB7}" presName="childText" presStyleLbl="conFgAcc1" presStyleIdx="0" presStyleCnt="1" custLinFactNeighborX="0" custLinFactNeighborY="-8923">
        <dgm:presLayoutVars>
          <dgm:bulletEnabled val="1"/>
        </dgm:presLayoutVars>
      </dgm:prSet>
      <dgm:spPr/>
    </dgm:pt>
  </dgm:ptLst>
  <dgm:cxnLst>
    <dgm:cxn modelId="{1228C306-608F-4AFD-A958-0CA1B9AEF4F0}" type="presOf" srcId="{5DDCC150-03D2-4AEB-9D07-621CD3688DB7}" destId="{8C05BAB4-CFD6-49F7-9D3F-B4F25B2B06BC}" srcOrd="0" destOrd="0" presId="urn:microsoft.com/office/officeart/2005/8/layout/list1"/>
    <dgm:cxn modelId="{49FDDF0C-FB0B-4451-94EF-5E6FE6BD4F99}" type="presOf" srcId="{57B35CBF-3C2E-444C-A8EB-B4D99D0E7E1A}" destId="{A5762702-3E73-4DB0-B2A3-413EECE03BF0}" srcOrd="0" destOrd="0" presId="urn:microsoft.com/office/officeart/2005/8/layout/list1"/>
    <dgm:cxn modelId="{FCB4C32E-67C4-4D3D-9A75-D337F757A755}" type="presOf" srcId="{5912E14D-4E8A-4E98-9EE5-1ED521DD9195}" destId="{A49060C1-1D82-49C7-ABBF-CC702B042AAD}" srcOrd="0" destOrd="0" presId="urn:microsoft.com/office/officeart/2005/8/layout/list1"/>
    <dgm:cxn modelId="{B78D4E83-6881-4E26-AC83-85330E2A2236}" srcId="{5DDCC150-03D2-4AEB-9D07-621CD3688DB7}" destId="{5912E14D-4E8A-4E98-9EE5-1ED521DD9195}" srcOrd="0" destOrd="0" parTransId="{3026750E-93A1-4794-A9A4-50E0BBC63EFB}" sibTransId="{AFB5940E-62CB-4BBC-AD80-D8F420047D21}"/>
    <dgm:cxn modelId="{F0A881DE-D284-41D4-AF6F-D1EDEA965AFE}" srcId="{57B35CBF-3C2E-444C-A8EB-B4D99D0E7E1A}" destId="{5DDCC150-03D2-4AEB-9D07-621CD3688DB7}" srcOrd="0" destOrd="0" parTransId="{9CB772AC-E8D0-406D-A684-C41DED28A347}" sibTransId="{9163D1D8-9668-4956-859A-7DE0BF36942F}"/>
    <dgm:cxn modelId="{9CA54DE6-E9E3-4797-A803-659330C889B6}" type="presOf" srcId="{5DDCC150-03D2-4AEB-9D07-621CD3688DB7}" destId="{02A82EB8-45AB-46C8-97C9-B9CAEA77F46B}" srcOrd="1" destOrd="0" presId="urn:microsoft.com/office/officeart/2005/8/layout/list1"/>
    <dgm:cxn modelId="{47F4E018-4D0D-41F5-B9F3-9EA23F76F929}" type="presParOf" srcId="{A5762702-3E73-4DB0-B2A3-413EECE03BF0}" destId="{0E5BD70D-74D0-40FA-A523-4B28B891248F}" srcOrd="0" destOrd="0" presId="urn:microsoft.com/office/officeart/2005/8/layout/list1"/>
    <dgm:cxn modelId="{14EB86BF-41EE-45D1-9F65-42D63295C3B5}" type="presParOf" srcId="{0E5BD70D-74D0-40FA-A523-4B28B891248F}" destId="{8C05BAB4-CFD6-49F7-9D3F-B4F25B2B06BC}" srcOrd="0" destOrd="0" presId="urn:microsoft.com/office/officeart/2005/8/layout/list1"/>
    <dgm:cxn modelId="{4C4717E5-8AA7-43E5-96B3-9AE45C181E00}" type="presParOf" srcId="{0E5BD70D-74D0-40FA-A523-4B28B891248F}" destId="{02A82EB8-45AB-46C8-97C9-B9CAEA77F46B}" srcOrd="1" destOrd="0" presId="urn:microsoft.com/office/officeart/2005/8/layout/list1"/>
    <dgm:cxn modelId="{694FFA0C-D39F-4494-9876-B9E4CBA7D2AD}" type="presParOf" srcId="{A5762702-3E73-4DB0-B2A3-413EECE03BF0}" destId="{59746710-7548-4FAC-B450-541853600988}" srcOrd="1" destOrd="0" presId="urn:microsoft.com/office/officeart/2005/8/layout/list1"/>
    <dgm:cxn modelId="{6B239516-CA50-4414-9ABB-7F243D0D2BC0}" type="presParOf" srcId="{A5762702-3E73-4DB0-B2A3-413EECE03BF0}" destId="{A49060C1-1D82-49C7-ABBF-CC702B042AA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DDF1E-16BF-4840-88A9-7616DC44EE41}">
      <dsp:nvSpPr>
        <dsp:cNvPr id="0" name=""/>
        <dsp:cNvSpPr/>
      </dsp:nvSpPr>
      <dsp:spPr>
        <a:xfrm>
          <a:off x="3071" y="175419"/>
          <a:ext cx="2995017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Presentation Layer</a:t>
          </a:r>
        </a:p>
      </dsp:txBody>
      <dsp:txXfrm>
        <a:off x="3071" y="175419"/>
        <a:ext cx="2995017" cy="432000"/>
      </dsp:txXfrm>
    </dsp:sp>
    <dsp:sp modelId="{3122FC5A-7702-4D2E-968D-0271BD5F8614}">
      <dsp:nvSpPr>
        <dsp:cNvPr id="0" name=""/>
        <dsp:cNvSpPr/>
      </dsp:nvSpPr>
      <dsp:spPr>
        <a:xfrm>
          <a:off x="3071" y="607419"/>
          <a:ext cx="2995017" cy="21771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Node 12.16.0 (JavaScript Runtime environment)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Angular 6.2.8(Framework to develop webpages)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VS Code 1.44.2 (IDE to develop frontend)</a:t>
          </a:r>
        </a:p>
      </dsp:txBody>
      <dsp:txXfrm>
        <a:off x="3071" y="607419"/>
        <a:ext cx="2995017" cy="2177128"/>
      </dsp:txXfrm>
    </dsp:sp>
    <dsp:sp modelId="{FB70EC2B-612A-4FD2-B88F-DBFEDA8B0065}">
      <dsp:nvSpPr>
        <dsp:cNvPr id="0" name=""/>
        <dsp:cNvSpPr/>
      </dsp:nvSpPr>
      <dsp:spPr>
        <a:xfrm>
          <a:off x="3417391" y="175419"/>
          <a:ext cx="2995017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Business Layer</a:t>
          </a:r>
        </a:p>
      </dsp:txBody>
      <dsp:txXfrm>
        <a:off x="3417391" y="175419"/>
        <a:ext cx="2995017" cy="432000"/>
      </dsp:txXfrm>
    </dsp:sp>
    <dsp:sp modelId="{8821609B-9447-4A26-9980-15317906A135}">
      <dsp:nvSpPr>
        <dsp:cNvPr id="0" name=""/>
        <dsp:cNvSpPr/>
      </dsp:nvSpPr>
      <dsp:spPr>
        <a:xfrm>
          <a:off x="3417391" y="596969"/>
          <a:ext cx="2995017" cy="21771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Java 8(Base Programming Language) 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Eclipse IDE 4.14.0 (workspace)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Postman 7.23.0 (for running RESTful service)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Spring Framework(for creating web services)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500" kern="1200" dirty="0"/>
            <a:t>Spring Boot 2.3.0( Auto configuring)	</a:t>
          </a:r>
        </a:p>
      </dsp:txBody>
      <dsp:txXfrm>
        <a:off x="3417391" y="596969"/>
        <a:ext cx="2995017" cy="2177128"/>
      </dsp:txXfrm>
    </dsp:sp>
    <dsp:sp modelId="{B51FB8D9-458A-482A-922B-1157CA0145E2}">
      <dsp:nvSpPr>
        <dsp:cNvPr id="0" name=""/>
        <dsp:cNvSpPr/>
      </dsp:nvSpPr>
      <dsp:spPr>
        <a:xfrm>
          <a:off x="6831711" y="175419"/>
          <a:ext cx="2995017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Persistence Layer</a:t>
          </a:r>
        </a:p>
      </dsp:txBody>
      <dsp:txXfrm>
        <a:off x="6831711" y="175419"/>
        <a:ext cx="2995017" cy="432000"/>
      </dsp:txXfrm>
    </dsp:sp>
    <dsp:sp modelId="{1805FE85-657B-4D36-BADD-779D4D0CD9D8}">
      <dsp:nvSpPr>
        <dsp:cNvPr id="0" name=""/>
        <dsp:cNvSpPr/>
      </dsp:nvSpPr>
      <dsp:spPr>
        <a:xfrm>
          <a:off x="6831711" y="607419"/>
          <a:ext cx="2995017" cy="21771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Hibernate(JPA Implementation)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Spring Data 2.2.6(Performing repository operations)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Oracle 11g (Database Storage)</a:t>
          </a:r>
        </a:p>
      </dsp:txBody>
      <dsp:txXfrm>
        <a:off x="6831711" y="607419"/>
        <a:ext cx="2995017" cy="2177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0A823-607B-4369-9B54-06CA7446E981}">
      <dsp:nvSpPr>
        <dsp:cNvPr id="0" name=""/>
        <dsp:cNvSpPr/>
      </dsp:nvSpPr>
      <dsp:spPr>
        <a:xfrm>
          <a:off x="30" y="13823"/>
          <a:ext cx="2893751" cy="638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DevOps</a:t>
          </a:r>
        </a:p>
      </dsp:txBody>
      <dsp:txXfrm>
        <a:off x="30" y="13823"/>
        <a:ext cx="2893751" cy="638231"/>
      </dsp:txXfrm>
    </dsp:sp>
    <dsp:sp modelId="{02E775D2-6BBE-4D42-B603-F95C9190072F}">
      <dsp:nvSpPr>
        <dsp:cNvPr id="0" name=""/>
        <dsp:cNvSpPr/>
      </dsp:nvSpPr>
      <dsp:spPr>
        <a:xfrm>
          <a:off x="30" y="652054"/>
          <a:ext cx="2893751" cy="10623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Maven 4.0.0 (build and manage project)</a:t>
          </a:r>
        </a:p>
      </dsp:txBody>
      <dsp:txXfrm>
        <a:off x="30" y="652054"/>
        <a:ext cx="2893751" cy="1062315"/>
      </dsp:txXfrm>
    </dsp:sp>
    <dsp:sp modelId="{A9D3D0F6-DDF7-4BEE-A72D-738B39F3FF0D}">
      <dsp:nvSpPr>
        <dsp:cNvPr id="0" name=""/>
        <dsp:cNvSpPr/>
      </dsp:nvSpPr>
      <dsp:spPr>
        <a:xfrm>
          <a:off x="3298906" y="13823"/>
          <a:ext cx="2893751" cy="638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Hardware &amp; Software Requirements</a:t>
          </a:r>
        </a:p>
      </dsp:txBody>
      <dsp:txXfrm>
        <a:off x="3298906" y="13823"/>
        <a:ext cx="2893751" cy="638231"/>
      </dsp:txXfrm>
    </dsp:sp>
    <dsp:sp modelId="{848059E3-3AB4-4EA5-B5A4-205CADF44702}">
      <dsp:nvSpPr>
        <dsp:cNvPr id="0" name=""/>
        <dsp:cNvSpPr/>
      </dsp:nvSpPr>
      <dsp:spPr>
        <a:xfrm>
          <a:off x="3298906" y="652054"/>
          <a:ext cx="2893751" cy="10623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Windows 10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Google Chrome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RAM 4GB</a:t>
          </a:r>
        </a:p>
      </dsp:txBody>
      <dsp:txXfrm>
        <a:off x="3298906" y="652054"/>
        <a:ext cx="2893751" cy="10623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DC1A6-7130-4606-8EB2-01B00B565412}">
      <dsp:nvSpPr>
        <dsp:cNvPr id="0" name=""/>
        <dsp:cNvSpPr/>
      </dsp:nvSpPr>
      <dsp:spPr>
        <a:xfrm>
          <a:off x="0" y="284550"/>
          <a:ext cx="4932039" cy="8475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81" tIns="312420" rIns="3827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The project is designed and developed for Leo Bank to ensure online banking</a:t>
          </a:r>
        </a:p>
      </dsp:txBody>
      <dsp:txXfrm>
        <a:off x="0" y="284550"/>
        <a:ext cx="4932039" cy="847501"/>
      </dsp:txXfrm>
    </dsp:sp>
    <dsp:sp modelId="{41341319-CA23-4D9E-891F-834F1EDCD0F0}">
      <dsp:nvSpPr>
        <dsp:cNvPr id="0" name=""/>
        <dsp:cNvSpPr/>
      </dsp:nvSpPr>
      <dsp:spPr>
        <a:xfrm>
          <a:off x="246601" y="63150"/>
          <a:ext cx="345242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494" tIns="0" rIns="13049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Design and Implementation</a:t>
          </a:r>
        </a:p>
      </dsp:txBody>
      <dsp:txXfrm>
        <a:off x="268217" y="84766"/>
        <a:ext cx="3409195" cy="399568"/>
      </dsp:txXfrm>
    </dsp:sp>
    <dsp:sp modelId="{E411C98C-75E1-4B0B-BE9A-D04605AA457B}">
      <dsp:nvSpPr>
        <dsp:cNvPr id="0" name=""/>
        <dsp:cNvSpPr/>
      </dsp:nvSpPr>
      <dsp:spPr>
        <a:xfrm>
          <a:off x="0" y="1441349"/>
          <a:ext cx="4932039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81" tIns="312420" rIns="3827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The new user can create new Account by following few steps</a:t>
          </a:r>
        </a:p>
      </dsp:txBody>
      <dsp:txXfrm>
        <a:off x="0" y="1441349"/>
        <a:ext cx="4932039" cy="803250"/>
      </dsp:txXfrm>
    </dsp:sp>
    <dsp:sp modelId="{F234B9BE-23B0-4904-8764-86236482E67A}">
      <dsp:nvSpPr>
        <dsp:cNvPr id="0" name=""/>
        <dsp:cNvSpPr/>
      </dsp:nvSpPr>
      <dsp:spPr>
        <a:xfrm>
          <a:off x="234587" y="1206360"/>
          <a:ext cx="345242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494" tIns="0" rIns="13049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Create Account</a:t>
          </a:r>
        </a:p>
      </dsp:txBody>
      <dsp:txXfrm>
        <a:off x="256203" y="1227976"/>
        <a:ext cx="3409195" cy="399568"/>
      </dsp:txXfrm>
    </dsp:sp>
    <dsp:sp modelId="{3F01A7C0-16A0-4F56-B268-EE04B2520F95}">
      <dsp:nvSpPr>
        <dsp:cNvPr id="0" name=""/>
        <dsp:cNvSpPr/>
      </dsp:nvSpPr>
      <dsp:spPr>
        <a:xfrm>
          <a:off x="0" y="2508815"/>
          <a:ext cx="4932039" cy="7585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81" tIns="312420" rIns="3827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Existing User can deposit money in his account</a:t>
          </a:r>
        </a:p>
      </dsp:txBody>
      <dsp:txXfrm>
        <a:off x="0" y="2508815"/>
        <a:ext cx="4932039" cy="758529"/>
      </dsp:txXfrm>
    </dsp:sp>
    <dsp:sp modelId="{E1886EC3-9625-4128-AD11-C2C1751FCEDA}">
      <dsp:nvSpPr>
        <dsp:cNvPr id="0" name=""/>
        <dsp:cNvSpPr/>
      </dsp:nvSpPr>
      <dsp:spPr>
        <a:xfrm>
          <a:off x="251519" y="2296105"/>
          <a:ext cx="3452427" cy="436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494" tIns="0" rIns="13049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Deposit</a:t>
          </a:r>
        </a:p>
      </dsp:txBody>
      <dsp:txXfrm>
        <a:off x="272825" y="2317411"/>
        <a:ext cx="3409815" cy="3938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C2147-8755-45B0-965C-94AD6C7158BC}">
      <dsp:nvSpPr>
        <dsp:cNvPr id="0" name=""/>
        <dsp:cNvSpPr/>
      </dsp:nvSpPr>
      <dsp:spPr>
        <a:xfrm>
          <a:off x="0" y="236532"/>
          <a:ext cx="4932039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81" tIns="312420" rIns="38278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Existing User can withdraw money from his account</a:t>
          </a:r>
        </a:p>
      </dsp:txBody>
      <dsp:txXfrm>
        <a:off x="0" y="236532"/>
        <a:ext cx="4932039" cy="826875"/>
      </dsp:txXfrm>
    </dsp:sp>
    <dsp:sp modelId="{A9DA32EF-C2CE-4EFC-9750-3AB9526C3429}">
      <dsp:nvSpPr>
        <dsp:cNvPr id="0" name=""/>
        <dsp:cNvSpPr/>
      </dsp:nvSpPr>
      <dsp:spPr>
        <a:xfrm>
          <a:off x="246601" y="34003"/>
          <a:ext cx="345242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494" tIns="0" rIns="13049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Withdraw</a:t>
          </a:r>
        </a:p>
      </dsp:txBody>
      <dsp:txXfrm>
        <a:off x="268217" y="55619"/>
        <a:ext cx="3409195" cy="399568"/>
      </dsp:txXfrm>
    </dsp:sp>
    <dsp:sp modelId="{181B168F-BBA9-4086-8944-8D613D6321D7}">
      <dsp:nvSpPr>
        <dsp:cNvPr id="0" name=""/>
        <dsp:cNvSpPr/>
      </dsp:nvSpPr>
      <dsp:spPr>
        <a:xfrm>
          <a:off x="0" y="1370121"/>
          <a:ext cx="4932039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81" tIns="312420" rIns="38278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Existing User can check his balance and check user details</a:t>
          </a:r>
        </a:p>
      </dsp:txBody>
      <dsp:txXfrm>
        <a:off x="0" y="1370121"/>
        <a:ext cx="4932039" cy="826875"/>
      </dsp:txXfrm>
    </dsp:sp>
    <dsp:sp modelId="{BEBA8D49-7435-4189-96E7-23DE8B1A51F2}">
      <dsp:nvSpPr>
        <dsp:cNvPr id="0" name=""/>
        <dsp:cNvSpPr/>
      </dsp:nvSpPr>
      <dsp:spPr>
        <a:xfrm>
          <a:off x="246601" y="1163278"/>
          <a:ext cx="345242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494" tIns="0" rIns="13049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Check Balance  &amp; View User Details</a:t>
          </a:r>
        </a:p>
      </dsp:txBody>
      <dsp:txXfrm>
        <a:off x="268217" y="1184894"/>
        <a:ext cx="3409195" cy="399568"/>
      </dsp:txXfrm>
    </dsp:sp>
    <dsp:sp modelId="{BF28BDB8-B1AC-45AA-9C73-6CC85EB26017}">
      <dsp:nvSpPr>
        <dsp:cNvPr id="0" name=""/>
        <dsp:cNvSpPr/>
      </dsp:nvSpPr>
      <dsp:spPr>
        <a:xfrm>
          <a:off x="0" y="2482184"/>
          <a:ext cx="4932039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81" tIns="312420" rIns="38278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Existing User can transfer money from one account to another</a:t>
          </a:r>
        </a:p>
      </dsp:txBody>
      <dsp:txXfrm>
        <a:off x="0" y="2482184"/>
        <a:ext cx="4932039" cy="826875"/>
      </dsp:txXfrm>
    </dsp:sp>
    <dsp:sp modelId="{2D8B5A0E-1C9F-4B86-A831-9F976E4B0B21}">
      <dsp:nvSpPr>
        <dsp:cNvPr id="0" name=""/>
        <dsp:cNvSpPr/>
      </dsp:nvSpPr>
      <dsp:spPr>
        <a:xfrm>
          <a:off x="246601" y="2292553"/>
          <a:ext cx="345242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494" tIns="0" rIns="13049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Transfer</a:t>
          </a:r>
        </a:p>
      </dsp:txBody>
      <dsp:txXfrm>
        <a:off x="268217" y="2314169"/>
        <a:ext cx="3409195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CB1B0-CA6C-452B-B290-91C6F0B52C98}">
      <dsp:nvSpPr>
        <dsp:cNvPr id="0" name=""/>
        <dsp:cNvSpPr/>
      </dsp:nvSpPr>
      <dsp:spPr>
        <a:xfrm>
          <a:off x="0" y="237247"/>
          <a:ext cx="4932038" cy="7129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81" tIns="249936" rIns="3827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Existing user can view  his transaction history</a:t>
          </a:r>
        </a:p>
      </dsp:txBody>
      <dsp:txXfrm>
        <a:off x="0" y="237247"/>
        <a:ext cx="4932038" cy="712906"/>
      </dsp:txXfrm>
    </dsp:sp>
    <dsp:sp modelId="{324D38B9-99E4-4AF8-8F40-AE4AE68081F4}">
      <dsp:nvSpPr>
        <dsp:cNvPr id="0" name=""/>
        <dsp:cNvSpPr/>
      </dsp:nvSpPr>
      <dsp:spPr>
        <a:xfrm>
          <a:off x="234683" y="0"/>
          <a:ext cx="3449055" cy="383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494" tIns="0" rIns="13049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Transaction History</a:t>
          </a:r>
        </a:p>
      </dsp:txBody>
      <dsp:txXfrm>
        <a:off x="253387" y="18704"/>
        <a:ext cx="3411647" cy="3457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060C1-1D82-49C7-ABBF-CC702B042AAD}">
      <dsp:nvSpPr>
        <dsp:cNvPr id="0" name=""/>
        <dsp:cNvSpPr/>
      </dsp:nvSpPr>
      <dsp:spPr>
        <a:xfrm>
          <a:off x="0" y="192648"/>
          <a:ext cx="4932038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81" tIns="291592" rIns="3827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The Account is authorised and validated for security purpose</a:t>
          </a:r>
        </a:p>
      </dsp:txBody>
      <dsp:txXfrm>
        <a:off x="0" y="192648"/>
        <a:ext cx="4932038" cy="771750"/>
      </dsp:txXfrm>
    </dsp:sp>
    <dsp:sp modelId="{02A82EB8-45AB-46C8-97C9-B9CAEA77F46B}">
      <dsp:nvSpPr>
        <dsp:cNvPr id="0" name=""/>
        <dsp:cNvSpPr/>
      </dsp:nvSpPr>
      <dsp:spPr>
        <a:xfrm>
          <a:off x="246601" y="4446"/>
          <a:ext cx="345242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494" tIns="0" rIns="13049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Authorisation &amp; Validation</a:t>
          </a:r>
        </a:p>
      </dsp:txBody>
      <dsp:txXfrm>
        <a:off x="266776" y="24621"/>
        <a:ext cx="341207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LEO BANK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4898572"/>
            <a:ext cx="5945187" cy="1698780"/>
          </a:xfrm>
        </p:spPr>
        <p:txBody>
          <a:bodyPr/>
          <a:lstStyle/>
          <a:p>
            <a:r>
              <a:rPr lang="en-US" dirty="0"/>
              <a:t>Online Banking made easy</a:t>
            </a:r>
          </a:p>
          <a:p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By- Vishruti Malviya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Layout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Scope of Project</a:t>
            </a:r>
          </a:p>
          <a:p>
            <a:r>
              <a:rPr lang="en-US" dirty="0"/>
              <a:t>Outside the scope of the project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FD2EE-F99B-4C32-8564-4B14E3092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12" y="2492896"/>
            <a:ext cx="4800600" cy="3198715"/>
          </a:xfrm>
        </p:spPr>
      </p:pic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573856" y="2247900"/>
            <a:ext cx="4800600" cy="4493468"/>
          </a:xfrm>
        </p:spPr>
        <p:txBody>
          <a:bodyPr/>
          <a:lstStyle/>
          <a:p>
            <a:r>
              <a:rPr lang="en-US" dirty="0"/>
              <a:t>To create  a payment wallet application for Leo Bank</a:t>
            </a:r>
          </a:p>
          <a:p>
            <a:r>
              <a:rPr lang="en-US" dirty="0"/>
              <a:t>Customer will be able to park their money in the wallet</a:t>
            </a:r>
          </a:p>
          <a:p>
            <a:r>
              <a:rPr lang="en-US" dirty="0"/>
              <a:t>Application allows the customer to create a new account, deposit, withdraw, transfer money, check balance and get transaction history.</a:t>
            </a:r>
          </a:p>
        </p:txBody>
      </p:sp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C77C-D425-4242-9D42-41DB0516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TECHNOLOGY STACK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0B3ABC-115B-4781-A5FE-24AF48D54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188167"/>
              </p:ext>
            </p:extLst>
          </p:nvPr>
        </p:nvGraphicFramePr>
        <p:xfrm>
          <a:off x="1522413" y="1981201"/>
          <a:ext cx="9829800" cy="295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C13D45-13E8-4A56-A144-79AF7E8A6F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4028232"/>
              </p:ext>
            </p:extLst>
          </p:nvPr>
        </p:nvGraphicFramePr>
        <p:xfrm>
          <a:off x="3340968" y="5013175"/>
          <a:ext cx="6192688" cy="172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211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E939-6CF5-432C-8E71-FDA3C2F8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SCOPE OF PROJECT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A1E811-ABE4-4513-93FF-3ED5F04808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074756"/>
              </p:ext>
            </p:extLst>
          </p:nvPr>
        </p:nvGraphicFramePr>
        <p:xfrm>
          <a:off x="1522413" y="1981200"/>
          <a:ext cx="4932039" cy="3355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7305D2-0382-4594-B5E7-8FC4FAD04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662620"/>
              </p:ext>
            </p:extLst>
          </p:nvPr>
        </p:nvGraphicFramePr>
        <p:xfrm>
          <a:off x="6653871" y="1981200"/>
          <a:ext cx="4932039" cy="3374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16FA97-D2E5-4A95-90E4-BFFBC76FC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714488"/>
              </p:ext>
            </p:extLst>
          </p:nvPr>
        </p:nvGraphicFramePr>
        <p:xfrm>
          <a:off x="1539019" y="5356033"/>
          <a:ext cx="4932038" cy="96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D8A786A-B832-4E26-A997-BF9BA4B409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919504"/>
              </p:ext>
            </p:extLst>
          </p:nvPr>
        </p:nvGraphicFramePr>
        <p:xfrm>
          <a:off x="6670476" y="5336636"/>
          <a:ext cx="4932038" cy="987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60222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1D5F-0399-4BEA-B1CD-CE0681A5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OUTSIDE THE SCOPE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C3B85-CC26-4449-89B7-E7B399D71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Sending OTPs or messages regarding details of the transactions done to client’s mobile number.</a:t>
            </a:r>
          </a:p>
          <a:p>
            <a:r>
              <a:rPr lang="en-IN" dirty="0"/>
              <a:t>Printing or mailing the transaction history.</a:t>
            </a:r>
          </a:p>
          <a:p>
            <a:r>
              <a:rPr lang="en-IN" dirty="0"/>
              <a:t>Giving loans and other offers to the user.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562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43C5-47F4-4E0C-A5D4-A541C31F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AF78-9C8C-4BAC-A718-048EC2F47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Microservice Implementation</a:t>
            </a:r>
          </a:p>
          <a:p>
            <a:r>
              <a:rPr lang="en-IN" dirty="0"/>
              <a:t>Social Media Integration</a:t>
            </a:r>
          </a:p>
        </p:txBody>
      </p:sp>
    </p:spTree>
    <p:extLst>
      <p:ext uri="{BB962C8B-B14F-4D97-AF65-F5344CB8AC3E}">
        <p14:creationId xmlns:p14="http://schemas.microsoft.com/office/powerpoint/2010/main" val="2991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B2EFF1-AE4B-4C55-96D5-3DE986C40865}"/>
              </a:ext>
            </a:extLst>
          </p:cNvPr>
          <p:cNvSpPr/>
          <p:nvPr/>
        </p:nvSpPr>
        <p:spPr>
          <a:xfrm>
            <a:off x="3665065" y="2967335"/>
            <a:ext cx="4858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9559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321</Words>
  <Application>Microsoft Office PowerPoint</Application>
  <PresentationFormat>Custom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Cambria</vt:lpstr>
      <vt:lpstr>Wingdings</vt:lpstr>
      <vt:lpstr>Currency Symbols 16x9</vt:lpstr>
      <vt:lpstr>LEO BANK</vt:lpstr>
      <vt:lpstr>Presentation Layout</vt:lpstr>
      <vt:lpstr>OBJECTIVE</vt:lpstr>
      <vt:lpstr>TECHNOLOGY STACK</vt:lpstr>
      <vt:lpstr>SCOPE OF PROJECT</vt:lpstr>
      <vt:lpstr>OUTSIDE THE SCOPE OF PROJECT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LEO BANK</dc:title>
  <dc:creator>vishruti malviya</dc:creator>
  <cp:lastModifiedBy>vishruti malviya</cp:lastModifiedBy>
  <cp:revision>13</cp:revision>
  <dcterms:created xsi:type="dcterms:W3CDTF">2020-05-02T07:40:17Z</dcterms:created>
  <dcterms:modified xsi:type="dcterms:W3CDTF">2020-05-02T11:51:26Z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